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8" r:id="rId3"/>
    <p:sldId id="263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25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88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596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2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85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917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422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63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33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97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04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9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62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12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01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76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28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D3F673-C732-4A4C-8338-B2A0450447F9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8FC582-721D-4240-92A1-1EF108B727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22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E-safety slides – </a:t>
            </a:r>
            <a:r>
              <a:rPr lang="en-GB" dirty="0" smtClean="0"/>
              <a:t>EYFS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6228" y="1921738"/>
            <a:ext cx="3259544" cy="45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3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E-safety slides – KS1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791" y="2046515"/>
            <a:ext cx="3177197" cy="441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4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E-safety slides – KS2</a:t>
            </a:r>
            <a:endParaRPr lang="en-GB" dirty="0"/>
          </a:p>
        </p:txBody>
      </p:sp>
      <p:pic>
        <p:nvPicPr>
          <p:cNvPr id="4" name="Picture 2" descr="Online Safety for Parents &amp; Children | Ranelagh Primary Schoo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8"/>
          <a:stretch/>
        </p:blipFill>
        <p:spPr bwMode="auto">
          <a:xfrm>
            <a:off x="3570514" y="2486832"/>
            <a:ext cx="5268686" cy="357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884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12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E-safety slides – EYFS</vt:lpstr>
      <vt:lpstr>E-safety slides – KS1</vt:lpstr>
      <vt:lpstr>E-safety slides – KS2</vt:lpstr>
    </vt:vector>
  </TitlesOfParts>
  <Company>Integra Schools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Ford</dc:creator>
  <cp:lastModifiedBy>Ryan Ford</cp:lastModifiedBy>
  <cp:revision>8</cp:revision>
  <dcterms:created xsi:type="dcterms:W3CDTF">2022-10-20T20:36:20Z</dcterms:created>
  <dcterms:modified xsi:type="dcterms:W3CDTF">2022-11-23T15:05:22Z</dcterms:modified>
</cp:coreProperties>
</file>