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5" r:id="rId3"/>
    <p:sldId id="257" r:id="rId4"/>
    <p:sldId id="261" r:id="rId5"/>
    <p:sldId id="267" r:id="rId6"/>
    <p:sldId id="262" r:id="rId7"/>
    <p:sldId id="268" r:id="rId8"/>
    <p:sldId id="264" r:id="rId9"/>
    <p:sldId id="269"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11/2/2023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322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3164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504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9635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11/2/2023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306686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51171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602429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1213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222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11/2/2023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2788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11/2/2023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44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11/2/2023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280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ttrockstars.com/parents/"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5" Type="http://schemas.openxmlformats.org/officeDocument/2006/relationships/hyperlink" Target="https://ttrockstars.com/"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collections/multiplication-tables-check"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multiplication-tables-check-information-for-parent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gov.uk/government/publications/multiplication-tables-check-assessment-framework"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Year 4 multiplication tables check</a:t>
            </a:r>
            <a:endParaRPr lang="en-GB" sz="7200" dirty="0"/>
          </a:p>
        </p:txBody>
      </p:sp>
      <p:pic>
        <p:nvPicPr>
          <p:cNvPr id="5" name="Picture 4"/>
          <p:cNvPicPr>
            <a:picLocks noChangeAspect="1"/>
          </p:cNvPicPr>
          <p:nvPr/>
        </p:nvPicPr>
        <p:blipFill>
          <a:blip r:embed="rId2"/>
          <a:stretch>
            <a:fillRect/>
          </a:stretch>
        </p:blipFill>
        <p:spPr>
          <a:xfrm>
            <a:off x="10009798" y="141125"/>
            <a:ext cx="1885950" cy="1914525"/>
          </a:xfrm>
          <a:prstGeom prst="rect">
            <a:avLst/>
          </a:prstGeom>
        </p:spPr>
      </p:pic>
      <p:pic>
        <p:nvPicPr>
          <p:cNvPr id="1026" name="Picture 2" desc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16" y="253966"/>
            <a:ext cx="2196735" cy="220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434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you can support your child at home</a:t>
            </a:r>
            <a:endParaRPr lang="en-GB" dirty="0"/>
          </a:p>
        </p:txBody>
      </p:sp>
      <p:pic>
        <p:nvPicPr>
          <p:cNvPr id="6" name="Picture 10" descr="KSA students battle in TT Rockstars Times Tables Challenge - Kettering  Science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694" y="1797692"/>
            <a:ext cx="3407301" cy="20776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ltiplication Table/Grid Chart | SI Manufactu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694" y="4184905"/>
            <a:ext cx="3394500" cy="23365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t="48294"/>
          <a:stretch/>
        </p:blipFill>
        <p:spPr>
          <a:xfrm>
            <a:off x="1077505" y="1797692"/>
            <a:ext cx="7056301" cy="2690491"/>
          </a:xfrm>
          <a:prstGeom prst="rect">
            <a:avLst/>
          </a:prstGeom>
        </p:spPr>
      </p:pic>
      <p:pic>
        <p:nvPicPr>
          <p:cNvPr id="8" name="Picture 6" descr="Hit the Button Maths game (yr 1-6) | Nailsworth CofE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678" y="4644938"/>
            <a:ext cx="3120026" cy="2049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it the Button app | Mount Carmel P6/7 Miss Mudge Blog S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592" y="4723946"/>
            <a:ext cx="2894965" cy="1891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882F76-0A8D-0D57-70F8-7DD5DF2A36F9}"/>
              </a:ext>
            </a:extLst>
          </p:cNvPr>
          <p:cNvSpPr txBox="1"/>
          <p:nvPr/>
        </p:nvSpPr>
        <p:spPr>
          <a:xfrm>
            <a:off x="1251678" y="4052067"/>
            <a:ext cx="6094520" cy="369332"/>
          </a:xfrm>
          <a:prstGeom prst="rect">
            <a:avLst/>
          </a:prstGeom>
          <a:noFill/>
        </p:spPr>
        <p:txBody>
          <a:bodyPr wrap="square">
            <a:spAutoFit/>
          </a:bodyPr>
          <a:lstStyle/>
          <a:p>
            <a:r>
              <a:rPr lang="en-GB" dirty="0">
                <a:hlinkClick r:id="rId7"/>
              </a:rPr>
              <a:t>https://ttrockstars.com/parents/</a:t>
            </a:r>
            <a:r>
              <a:rPr lang="en-GB" dirty="0"/>
              <a:t> </a:t>
            </a:r>
          </a:p>
        </p:txBody>
      </p:sp>
    </p:spTree>
    <p:extLst>
      <p:ext uri="{BB962C8B-B14F-4D97-AF65-F5344CB8AC3E}">
        <p14:creationId xmlns:p14="http://schemas.microsoft.com/office/powerpoint/2010/main" val="202212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dirty="0"/>
              <a:t>Hit the button</a:t>
            </a:r>
            <a:br>
              <a:rPr lang="en-US" sz="6000" dirty="0"/>
            </a:br>
            <a:br>
              <a:rPr lang="en-US" sz="2400" dirty="0"/>
            </a:br>
            <a:r>
              <a:rPr lang="en-US" sz="2400" dirty="0">
                <a:hlinkClick r:id="rId2"/>
              </a:rPr>
              <a:t>https://www.topmarks.co.uk/maths-games/hit-the-button</a:t>
            </a:r>
            <a:r>
              <a:rPr lang="en-US" sz="2400" dirty="0"/>
              <a:t> </a:t>
            </a:r>
            <a:endParaRPr lang="en-GB" sz="2400" dirty="0"/>
          </a:p>
        </p:txBody>
      </p:sp>
      <p:pic>
        <p:nvPicPr>
          <p:cNvPr id="4102" name="Picture 6" descr="Hit the Button Maths game (yr 1-6) | Nailsworth CofE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282" y="2060630"/>
            <a:ext cx="2712565" cy="178175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1125404" y="4035631"/>
            <a:ext cx="10178322" cy="14921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endParaRPr lang="en-GB" sz="2400" dirty="0"/>
          </a:p>
        </p:txBody>
      </p:sp>
      <p:pic>
        <p:nvPicPr>
          <p:cNvPr id="6" name="Picture 10" descr="KSA students battle in TT Rockstars Times Tables Challenge - Kettering  Science Acade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208" y="5002757"/>
            <a:ext cx="2778035" cy="1693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9155" y="4032063"/>
            <a:ext cx="6968959" cy="923330"/>
          </a:xfrm>
          <a:prstGeom prst="rect">
            <a:avLst/>
          </a:prstGeom>
        </p:spPr>
        <p:txBody>
          <a:bodyPr wrap="none">
            <a:spAutoFit/>
          </a:bodyPr>
          <a:lstStyle/>
          <a:p>
            <a:r>
              <a:rPr lang="en-GB" sz="5400" dirty="0">
                <a:hlinkClick r:id="rId5"/>
              </a:rPr>
              <a:t>https://ttrockstars.com/</a:t>
            </a:r>
            <a:r>
              <a:rPr lang="en-GB" sz="5400" dirty="0"/>
              <a:t> </a:t>
            </a:r>
          </a:p>
        </p:txBody>
      </p:sp>
    </p:spTree>
    <p:extLst>
      <p:ext uri="{BB962C8B-B14F-4D97-AF65-F5344CB8AC3E}">
        <p14:creationId xmlns:p14="http://schemas.microsoft.com/office/powerpoint/2010/main" val="102521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multiplication check?</a:t>
            </a:r>
            <a:endParaRPr lang="en-GB" dirty="0"/>
          </a:p>
        </p:txBody>
      </p:sp>
      <p:sp>
        <p:nvSpPr>
          <p:cNvPr id="3" name="Content Placeholder 2"/>
          <p:cNvSpPr>
            <a:spLocks noGrp="1"/>
          </p:cNvSpPr>
          <p:nvPr>
            <p:ph idx="1"/>
          </p:nvPr>
        </p:nvSpPr>
        <p:spPr/>
        <p:txBody>
          <a:bodyPr/>
          <a:lstStyle/>
          <a:p>
            <a:r>
              <a:rPr lang="en-US" dirty="0"/>
              <a:t>The multiplication tables check (MTC) is statutory for primary schools in the 2023/24 academic year.</a:t>
            </a:r>
          </a:p>
          <a:p>
            <a:r>
              <a:rPr lang="en-US" dirty="0"/>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p>
          <a:p>
            <a:r>
              <a:rPr lang="en-US" b="1" i="1" u="sng" dirty="0"/>
              <a:t>Schools will have a 3-week check window in June to administer the MTC</a:t>
            </a:r>
            <a:r>
              <a:rPr lang="en-US" dirty="0"/>
              <a:t>. Teachers will have the flexibility to administer the check to individual pupils, small groups or a whole class at the same time.</a:t>
            </a:r>
          </a:p>
          <a:p>
            <a:endParaRPr lang="en-GB" dirty="0"/>
          </a:p>
        </p:txBody>
      </p:sp>
    </p:spTree>
    <p:extLst>
      <p:ext uri="{BB962C8B-B14F-4D97-AF65-F5344CB8AC3E}">
        <p14:creationId xmlns:p14="http://schemas.microsoft.com/office/powerpoint/2010/main" val="64688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a:hlinkClick r:id="rId2"/>
              </a:rPr>
              <a:t>https://www.gov.uk/government/collections/multiplication-tables-check</a:t>
            </a:r>
            <a:r>
              <a:rPr lang="en-GB" sz="2700" dirty="0"/>
              <a:t> </a:t>
            </a:r>
            <a:br>
              <a:rPr lang="en-GB" dirty="0"/>
            </a:br>
            <a:r>
              <a:rPr lang="en-GB" dirty="0"/>
              <a:t> </a:t>
            </a:r>
          </a:p>
        </p:txBody>
      </p:sp>
      <p:pic>
        <p:nvPicPr>
          <p:cNvPr id="4" name="Picture 3"/>
          <p:cNvPicPr>
            <a:picLocks noChangeAspect="1"/>
          </p:cNvPicPr>
          <p:nvPr/>
        </p:nvPicPr>
        <p:blipFill>
          <a:blip r:embed="rId3"/>
          <a:stretch>
            <a:fillRect/>
          </a:stretch>
        </p:blipFill>
        <p:spPr>
          <a:xfrm>
            <a:off x="1251678" y="1330325"/>
            <a:ext cx="5326922" cy="3147481"/>
          </a:xfrm>
          <a:prstGeom prst="rect">
            <a:avLst/>
          </a:prstGeom>
        </p:spPr>
      </p:pic>
      <p:pic>
        <p:nvPicPr>
          <p:cNvPr id="5" name="Picture 4"/>
          <p:cNvPicPr>
            <a:picLocks noChangeAspect="1"/>
          </p:cNvPicPr>
          <p:nvPr/>
        </p:nvPicPr>
        <p:blipFill>
          <a:blip r:embed="rId4"/>
          <a:stretch>
            <a:fillRect/>
          </a:stretch>
        </p:blipFill>
        <p:spPr>
          <a:xfrm>
            <a:off x="7016750" y="1128451"/>
            <a:ext cx="3975100" cy="2658049"/>
          </a:xfrm>
          <a:prstGeom prst="rect">
            <a:avLst/>
          </a:prstGeom>
        </p:spPr>
      </p:pic>
    </p:spTree>
    <p:extLst>
      <p:ext uri="{BB962C8B-B14F-4D97-AF65-F5344CB8AC3E}">
        <p14:creationId xmlns:p14="http://schemas.microsoft.com/office/powerpoint/2010/main" val="348566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396" y="5329282"/>
            <a:ext cx="5195455" cy="596900"/>
          </a:xfrm>
        </p:spPr>
        <p:txBody>
          <a:bodyPr>
            <a:noAutofit/>
          </a:bodyPr>
          <a:lstStyle/>
          <a:p>
            <a:pPr marL="0" indent="0" algn="ctr">
              <a:buNone/>
            </a:pPr>
            <a:r>
              <a:rPr lang="en-GB" sz="1800" dirty="0">
                <a:hlinkClick r:id="rId2"/>
              </a:rPr>
              <a:t>https://www.gov.uk/government/publications/multiplication-tables-check-information-for-parents</a:t>
            </a:r>
            <a:r>
              <a:rPr lang="en-GB" sz="1800" dirty="0"/>
              <a:t> </a:t>
            </a:r>
          </a:p>
        </p:txBody>
      </p:sp>
      <p:pic>
        <p:nvPicPr>
          <p:cNvPr id="4" name="Picture 3"/>
          <p:cNvPicPr>
            <a:picLocks noChangeAspect="1"/>
          </p:cNvPicPr>
          <p:nvPr/>
        </p:nvPicPr>
        <p:blipFill>
          <a:blip r:embed="rId3"/>
          <a:stretch>
            <a:fillRect/>
          </a:stretch>
        </p:blipFill>
        <p:spPr>
          <a:xfrm>
            <a:off x="1102244" y="111091"/>
            <a:ext cx="4525472" cy="6476414"/>
          </a:xfrm>
          <a:prstGeom prst="rect">
            <a:avLst/>
          </a:prstGeom>
        </p:spPr>
      </p:pic>
      <p:pic>
        <p:nvPicPr>
          <p:cNvPr id="5" name="Picture 4"/>
          <p:cNvPicPr>
            <a:picLocks noChangeAspect="1"/>
          </p:cNvPicPr>
          <p:nvPr/>
        </p:nvPicPr>
        <p:blipFill>
          <a:blip r:embed="rId4"/>
          <a:stretch>
            <a:fillRect/>
          </a:stretch>
        </p:blipFill>
        <p:spPr>
          <a:xfrm>
            <a:off x="5733621" y="3349298"/>
            <a:ext cx="5205230" cy="1724988"/>
          </a:xfrm>
          <a:prstGeom prst="rect">
            <a:avLst/>
          </a:prstGeom>
        </p:spPr>
      </p:pic>
      <p:pic>
        <p:nvPicPr>
          <p:cNvPr id="6" name="Picture 5"/>
          <p:cNvPicPr>
            <a:picLocks noChangeAspect="1"/>
          </p:cNvPicPr>
          <p:nvPr/>
        </p:nvPicPr>
        <p:blipFill>
          <a:blip r:embed="rId5"/>
          <a:stretch>
            <a:fillRect/>
          </a:stretch>
        </p:blipFill>
        <p:spPr>
          <a:xfrm>
            <a:off x="7221127" y="111091"/>
            <a:ext cx="2230218" cy="3029041"/>
          </a:xfrm>
          <a:prstGeom prst="rect">
            <a:avLst/>
          </a:prstGeom>
        </p:spPr>
      </p:pic>
    </p:spTree>
    <p:extLst>
      <p:ext uri="{BB962C8B-B14F-4D97-AF65-F5344CB8AC3E}">
        <p14:creationId xmlns:p14="http://schemas.microsoft.com/office/powerpoint/2010/main" val="187792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8057" y="160291"/>
            <a:ext cx="8895806" cy="6445341"/>
          </a:xfrm>
          <a:prstGeom prst="rect">
            <a:avLst/>
          </a:prstGeom>
        </p:spPr>
      </p:pic>
    </p:spTree>
    <p:extLst>
      <p:ext uri="{BB962C8B-B14F-4D97-AF65-F5344CB8AC3E}">
        <p14:creationId xmlns:p14="http://schemas.microsoft.com/office/powerpoint/2010/main" val="1194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51678" y="152401"/>
            <a:ext cx="5365022" cy="1107067"/>
          </a:xfrm>
          <a:prstGeom prst="rect">
            <a:avLst/>
          </a:prstGeom>
        </p:spPr>
      </p:pic>
      <p:pic>
        <p:nvPicPr>
          <p:cNvPr id="4" name="Picture 3"/>
          <p:cNvPicPr>
            <a:picLocks noChangeAspect="1"/>
          </p:cNvPicPr>
          <p:nvPr/>
        </p:nvPicPr>
        <p:blipFill>
          <a:blip r:embed="rId3"/>
          <a:stretch>
            <a:fillRect/>
          </a:stretch>
        </p:blipFill>
        <p:spPr>
          <a:xfrm>
            <a:off x="1251679" y="1155699"/>
            <a:ext cx="5365021" cy="5372535"/>
          </a:xfrm>
          <a:prstGeom prst="rect">
            <a:avLst/>
          </a:prstGeom>
        </p:spPr>
      </p:pic>
      <p:pic>
        <p:nvPicPr>
          <p:cNvPr id="6" name="Picture 5"/>
          <p:cNvPicPr>
            <a:picLocks noChangeAspect="1"/>
          </p:cNvPicPr>
          <p:nvPr/>
        </p:nvPicPr>
        <p:blipFill>
          <a:blip r:embed="rId4"/>
          <a:stretch>
            <a:fillRect/>
          </a:stretch>
        </p:blipFill>
        <p:spPr>
          <a:xfrm>
            <a:off x="7678668" y="762001"/>
            <a:ext cx="3026594" cy="4229099"/>
          </a:xfrm>
          <a:prstGeom prst="rect">
            <a:avLst/>
          </a:prstGeom>
        </p:spPr>
      </p:pic>
      <p:sp>
        <p:nvSpPr>
          <p:cNvPr id="7" name="Rectangle 6"/>
          <p:cNvSpPr/>
          <p:nvPr/>
        </p:nvSpPr>
        <p:spPr>
          <a:xfrm>
            <a:off x="7352881" y="5353266"/>
            <a:ext cx="3695700" cy="923330"/>
          </a:xfrm>
          <a:prstGeom prst="rect">
            <a:avLst/>
          </a:prstGeom>
        </p:spPr>
        <p:txBody>
          <a:bodyPr wrap="square">
            <a:spAutoFit/>
          </a:bodyPr>
          <a:lstStyle/>
          <a:p>
            <a:pPr algn="ctr"/>
            <a:r>
              <a:rPr lang="en-GB" dirty="0">
                <a:hlinkClick r:id="rId5"/>
              </a:rPr>
              <a:t>https://www.gov.uk/government/publications/multiplication-tables-check-assessment-framework</a:t>
            </a:r>
            <a:r>
              <a:rPr lang="en-GB" dirty="0"/>
              <a:t> </a:t>
            </a:r>
          </a:p>
        </p:txBody>
      </p:sp>
    </p:spTree>
    <p:extLst>
      <p:ext uri="{BB962C8B-B14F-4D97-AF65-F5344CB8AC3E}">
        <p14:creationId xmlns:p14="http://schemas.microsoft.com/office/powerpoint/2010/main" val="92469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844" y="2943498"/>
            <a:ext cx="10178322" cy="2161032"/>
          </a:xfrm>
        </p:spPr>
        <p:txBody>
          <a:bodyPr>
            <a:normAutofit/>
          </a:bodyPr>
          <a:lstStyle/>
          <a:p>
            <a:r>
              <a:rPr lang="en-GB" sz="2400" dirty="0"/>
              <a:t>Different font size</a:t>
            </a:r>
          </a:p>
          <a:p>
            <a:r>
              <a:rPr lang="en-GB" sz="2400" dirty="0"/>
              <a:t>Pause/next button </a:t>
            </a:r>
            <a:r>
              <a:rPr lang="en-GB" sz="2400" b="1" u="sng" dirty="0"/>
              <a:t>between</a:t>
            </a:r>
            <a:r>
              <a:rPr lang="en-GB" sz="2400" dirty="0"/>
              <a:t> questions </a:t>
            </a:r>
          </a:p>
          <a:p>
            <a:r>
              <a:rPr lang="en-GB" sz="2400" dirty="0"/>
              <a:t>Audio  version </a:t>
            </a:r>
          </a:p>
          <a:p>
            <a:r>
              <a:rPr lang="en-GB" sz="2400" dirty="0"/>
              <a:t>Input assistant</a:t>
            </a:r>
          </a:p>
          <a:p>
            <a:endParaRPr lang="en-GB" dirty="0"/>
          </a:p>
        </p:txBody>
      </p:sp>
      <p:pic>
        <p:nvPicPr>
          <p:cNvPr id="4" name="Picture 3"/>
          <p:cNvPicPr>
            <a:picLocks noChangeAspect="1"/>
          </p:cNvPicPr>
          <p:nvPr/>
        </p:nvPicPr>
        <p:blipFill rotWithShape="1">
          <a:blip r:embed="rId2"/>
          <a:srcRect b="55020"/>
          <a:stretch/>
        </p:blipFill>
        <p:spPr>
          <a:xfrm>
            <a:off x="2235747" y="304799"/>
            <a:ext cx="7326265" cy="2430076"/>
          </a:xfrm>
          <a:prstGeom prst="rect">
            <a:avLst/>
          </a:prstGeom>
        </p:spPr>
      </p:pic>
      <p:pic>
        <p:nvPicPr>
          <p:cNvPr id="5" name="Picture 4"/>
          <p:cNvPicPr>
            <a:picLocks noChangeAspect="1"/>
          </p:cNvPicPr>
          <p:nvPr/>
        </p:nvPicPr>
        <p:blipFill>
          <a:blip r:embed="rId3"/>
          <a:stretch>
            <a:fillRect/>
          </a:stretch>
        </p:blipFill>
        <p:spPr>
          <a:xfrm>
            <a:off x="2235747" y="4886621"/>
            <a:ext cx="5140371" cy="1724685"/>
          </a:xfrm>
          <a:prstGeom prst="rect">
            <a:avLst/>
          </a:prstGeom>
        </p:spPr>
      </p:pic>
    </p:spTree>
    <p:extLst>
      <p:ext uri="{BB962C8B-B14F-4D97-AF65-F5344CB8AC3E}">
        <p14:creationId xmlns:p14="http://schemas.microsoft.com/office/powerpoint/2010/main" val="79819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05" y="342502"/>
            <a:ext cx="10178322" cy="1492132"/>
          </a:xfrm>
        </p:spPr>
        <p:txBody>
          <a:bodyPr>
            <a:normAutofit/>
          </a:bodyPr>
          <a:lstStyle/>
          <a:p>
            <a:r>
              <a:rPr lang="en-US" sz="4400" dirty="0"/>
              <a:t>What we are doing in school to support the children</a:t>
            </a:r>
            <a:endParaRPr lang="en-GB" sz="4400" dirty="0"/>
          </a:p>
        </p:txBody>
      </p:sp>
      <p:pic>
        <p:nvPicPr>
          <p:cNvPr id="3082" name="Picture 10" descr="KSA students battle in TT Rockstars Times Tables Challenge - Kettering  Science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323" y="4965644"/>
            <a:ext cx="2357677" cy="14376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ass set (16 packs) of Times Tables Cards - FunKey M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7" y="2097286"/>
            <a:ext cx="5355771" cy="1438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ass set (16 packs) of Times Tables Cards - FunKey Ma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284" y="79850"/>
            <a:ext cx="2478689" cy="1859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99371" y="2027027"/>
            <a:ext cx="2936012" cy="4486079"/>
          </a:xfrm>
          <a:prstGeom prst="rect">
            <a:avLst/>
          </a:prstGeom>
        </p:spPr>
      </p:pic>
      <p:pic>
        <p:nvPicPr>
          <p:cNvPr id="5" name="Picture 4"/>
          <p:cNvPicPr>
            <a:picLocks noChangeAspect="1"/>
          </p:cNvPicPr>
          <p:nvPr/>
        </p:nvPicPr>
        <p:blipFill>
          <a:blip r:embed="rId6"/>
          <a:stretch>
            <a:fillRect/>
          </a:stretch>
        </p:blipFill>
        <p:spPr>
          <a:xfrm>
            <a:off x="3496900" y="2978107"/>
            <a:ext cx="2243852" cy="1602751"/>
          </a:xfrm>
          <a:prstGeom prst="rect">
            <a:avLst/>
          </a:prstGeom>
        </p:spPr>
      </p:pic>
      <p:pic>
        <p:nvPicPr>
          <p:cNvPr id="6" name="Picture 5">
            <a:extLst>
              <a:ext uri="{FF2B5EF4-FFF2-40B4-BE49-F238E27FC236}">
                <a16:creationId xmlns:a16="http://schemas.microsoft.com/office/drawing/2014/main" id="{60E51203-0298-85CF-515E-E824DB94D7D0}"/>
              </a:ext>
            </a:extLst>
          </p:cNvPr>
          <p:cNvPicPr>
            <a:picLocks noChangeAspect="1"/>
          </p:cNvPicPr>
          <p:nvPr/>
        </p:nvPicPr>
        <p:blipFill>
          <a:blip r:embed="rId7"/>
          <a:stretch>
            <a:fillRect/>
          </a:stretch>
        </p:blipFill>
        <p:spPr>
          <a:xfrm>
            <a:off x="6630727" y="4103148"/>
            <a:ext cx="5139246" cy="2675002"/>
          </a:xfrm>
          <a:prstGeom prst="rect">
            <a:avLst/>
          </a:prstGeom>
        </p:spPr>
      </p:pic>
    </p:spTree>
    <p:extLst>
      <p:ext uri="{BB962C8B-B14F-4D97-AF65-F5344CB8AC3E}">
        <p14:creationId xmlns:p14="http://schemas.microsoft.com/office/powerpoint/2010/main" val="41880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068EA-5C83-0ADB-9A26-F48E6F7CD8C9}"/>
              </a:ext>
            </a:extLst>
          </p:cNvPr>
          <p:cNvPicPr>
            <a:picLocks noChangeAspect="1"/>
          </p:cNvPicPr>
          <p:nvPr/>
        </p:nvPicPr>
        <p:blipFill>
          <a:blip r:embed="rId2"/>
          <a:stretch>
            <a:fillRect/>
          </a:stretch>
        </p:blipFill>
        <p:spPr>
          <a:xfrm>
            <a:off x="1809546" y="1690019"/>
            <a:ext cx="2847686" cy="5078628"/>
          </a:xfrm>
          <a:prstGeom prst="rect">
            <a:avLst/>
          </a:prstGeom>
        </p:spPr>
      </p:pic>
      <p:pic>
        <p:nvPicPr>
          <p:cNvPr id="5" name="Picture 4">
            <a:extLst>
              <a:ext uri="{FF2B5EF4-FFF2-40B4-BE49-F238E27FC236}">
                <a16:creationId xmlns:a16="http://schemas.microsoft.com/office/drawing/2014/main" id="{D5C06EBE-33FB-E979-EA9F-3F9CC2D115E4}"/>
              </a:ext>
            </a:extLst>
          </p:cNvPr>
          <p:cNvPicPr>
            <a:picLocks noChangeAspect="1"/>
          </p:cNvPicPr>
          <p:nvPr/>
        </p:nvPicPr>
        <p:blipFill>
          <a:blip r:embed="rId3"/>
          <a:stretch>
            <a:fillRect/>
          </a:stretch>
        </p:blipFill>
        <p:spPr>
          <a:xfrm>
            <a:off x="4895976" y="112081"/>
            <a:ext cx="6698861" cy="3447865"/>
          </a:xfrm>
          <a:prstGeom prst="rect">
            <a:avLst/>
          </a:prstGeom>
        </p:spPr>
      </p:pic>
      <p:pic>
        <p:nvPicPr>
          <p:cNvPr id="7" name="Picture 6">
            <a:extLst>
              <a:ext uri="{FF2B5EF4-FFF2-40B4-BE49-F238E27FC236}">
                <a16:creationId xmlns:a16="http://schemas.microsoft.com/office/drawing/2014/main" id="{B659C01E-E0E6-C397-4227-5334D525E1EF}"/>
              </a:ext>
            </a:extLst>
          </p:cNvPr>
          <p:cNvPicPr>
            <a:picLocks noChangeAspect="1"/>
          </p:cNvPicPr>
          <p:nvPr/>
        </p:nvPicPr>
        <p:blipFill>
          <a:blip r:embed="rId4"/>
          <a:stretch>
            <a:fillRect/>
          </a:stretch>
        </p:blipFill>
        <p:spPr>
          <a:xfrm>
            <a:off x="4811696" y="3687464"/>
            <a:ext cx="7258420" cy="3119489"/>
          </a:xfrm>
          <a:prstGeom prst="rect">
            <a:avLst/>
          </a:prstGeom>
        </p:spPr>
      </p:pic>
      <p:pic>
        <p:nvPicPr>
          <p:cNvPr id="8" name="Picture 10" descr="KSA students battle in TT Rockstars Times Tables Challenge - Kettering  Science Academy">
            <a:extLst>
              <a:ext uri="{FF2B5EF4-FFF2-40B4-BE49-F238E27FC236}">
                <a16:creationId xmlns:a16="http://schemas.microsoft.com/office/drawing/2014/main" id="{86EECF2D-C6C3-BBAF-C8E6-8D98BBCC0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550" y="112081"/>
            <a:ext cx="2357677" cy="14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79391"/>
      </p:ext>
    </p:extLst>
  </p:cSld>
  <p:clrMapOvr>
    <a:masterClrMapping/>
  </p:clrMapOvr>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291</TotalTime>
  <Words>221</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Impact</vt:lpstr>
      <vt:lpstr>Badge</vt:lpstr>
      <vt:lpstr>Year 4 multiplication tables check</vt:lpstr>
      <vt:lpstr>What is the multiplication check?</vt:lpstr>
      <vt:lpstr>https://www.gov.uk/government/collections/multiplication-tables-check   </vt:lpstr>
      <vt:lpstr>PowerPoint Presentation</vt:lpstr>
      <vt:lpstr>PowerPoint Presentation</vt:lpstr>
      <vt:lpstr>PowerPoint Presentation</vt:lpstr>
      <vt:lpstr>PowerPoint Presentation</vt:lpstr>
      <vt:lpstr>What we are doing in school to support the children</vt:lpstr>
      <vt:lpstr>PowerPoint Presentation</vt:lpstr>
      <vt:lpstr>How you can support your child at home</vt:lpstr>
      <vt:lpstr>Hit the button  https://www.topmarks.co.uk/maths-games/hit-the-button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Debley</dc:creator>
  <cp:lastModifiedBy>Joshua Boulton</cp:lastModifiedBy>
  <cp:revision>16</cp:revision>
  <dcterms:created xsi:type="dcterms:W3CDTF">2021-10-19T12:14:36Z</dcterms:created>
  <dcterms:modified xsi:type="dcterms:W3CDTF">2023-11-02T15:37:26Z</dcterms:modified>
</cp:coreProperties>
</file>