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1" r:id="rId5"/>
    <p:sldId id="260" r:id="rId6"/>
    <p:sldId id="267" r:id="rId7"/>
    <p:sldId id="270" r:id="rId8"/>
    <p:sldId id="262" r:id="rId9"/>
    <p:sldId id="263" r:id="rId10"/>
    <p:sldId id="268" r:id="rId11"/>
    <p:sldId id="269"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E4DED-F52B-4149-B0B5-4FF17337EAD7}" type="datetimeFigureOut">
              <a:rPr lang="en-GB" smtClean="0"/>
              <a:t>18/10/2023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6234E-4106-4C10-8C3D-906AB07D0C36}" type="slidenum">
              <a:rPr lang="en-GB" smtClean="0"/>
              <a:t>‹#›</a:t>
            </a:fld>
            <a:endParaRPr lang="en-GB"/>
          </a:p>
        </p:txBody>
      </p:sp>
    </p:spTree>
    <p:extLst>
      <p:ext uri="{BB962C8B-B14F-4D97-AF65-F5344CB8AC3E}">
        <p14:creationId xmlns:p14="http://schemas.microsoft.com/office/powerpoint/2010/main" val="339803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Safer Internet Day is held every February all around the world. Last year over 170 different countries celebrated the day! Safer Internet Day is a chance to think about any worries we might have about using technology and the internet, but it’s also about celebrating all the fantastic things technology can help us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Last year, over half of the children in the UK heard about or joined in with Safer Internet 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Did you do anything to celebrate the 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3</a:t>
            </a:fld>
            <a:endParaRPr lang="en-US"/>
          </a:p>
        </p:txBody>
      </p:sp>
    </p:spTree>
    <p:extLst>
      <p:ext uri="{BB962C8B-B14F-4D97-AF65-F5344CB8AC3E}">
        <p14:creationId xmlns:p14="http://schemas.microsoft.com/office/powerpoint/2010/main" val="2082218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want this year’s Safer Internet Day to be the biggest and best celebration yet! It’s so important to recognise all exciting and amazing things we can do online… maybe you like to play games, or chat with your friends. Maybe you use the internet to learn new things, or maybe you love watching videos.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What’s your favourite thing to do online?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4</a:t>
            </a:fld>
            <a:endParaRPr lang="en-US"/>
          </a:p>
        </p:txBody>
      </p:sp>
    </p:spTree>
    <p:extLst>
      <p:ext uri="{BB962C8B-B14F-4D97-AF65-F5344CB8AC3E}">
        <p14:creationId xmlns:p14="http://schemas.microsoft.com/office/powerpoint/2010/main" val="390598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Although there are lots of incredible things to do online, the internet isn’t perfect and sometimes people use it in ways that are not safe, kind or responsible. Maybe you or your friends have seen things go wrong online. Safer Internet Day is a good chance to think about online issues, and what we can all do to make the internet a safer place.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online issues have you seen or heard about?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[Note to educators: if a learner discloses something that might be a safeguarding concern, then follow the recommend procedures within your setting. For further advice on handling disclosures visit: childnet.com/safeguarding]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5</a:t>
            </a:fld>
            <a:endParaRPr lang="en-US"/>
          </a:p>
        </p:txBody>
      </p:sp>
    </p:spTree>
    <p:extLst>
      <p:ext uri="{BB962C8B-B14F-4D97-AF65-F5344CB8AC3E}">
        <p14:creationId xmlns:p14="http://schemas.microsoft.com/office/powerpoint/2010/main" val="309396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E3CD3E-5F6D-4368-AAAC-6FD490E8B39C}" type="datetimeFigureOut">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AB568-B945-40DE-902E-E1A88D2CAA29}" type="slidenum">
              <a:rPr lang="en-GB" smtClean="0"/>
              <a:t>‹#›</a:t>
            </a:fld>
            <a:endParaRPr lang="en-GB"/>
          </a:p>
        </p:txBody>
      </p:sp>
    </p:spTree>
    <p:extLst>
      <p:ext uri="{BB962C8B-B14F-4D97-AF65-F5344CB8AC3E}">
        <p14:creationId xmlns:p14="http://schemas.microsoft.com/office/powerpoint/2010/main" val="364052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E3CD3E-5F6D-4368-AAAC-6FD490E8B39C}" type="datetimeFigureOut">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AB568-B945-40DE-902E-E1A88D2CAA29}" type="slidenum">
              <a:rPr lang="en-GB" smtClean="0"/>
              <a:t>‹#›</a:t>
            </a:fld>
            <a:endParaRPr lang="en-GB"/>
          </a:p>
        </p:txBody>
      </p:sp>
    </p:spTree>
    <p:extLst>
      <p:ext uri="{BB962C8B-B14F-4D97-AF65-F5344CB8AC3E}">
        <p14:creationId xmlns:p14="http://schemas.microsoft.com/office/powerpoint/2010/main" val="72080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E3CD3E-5F6D-4368-AAAC-6FD490E8B39C}" type="datetimeFigureOut">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AB568-B945-40DE-902E-E1A88D2CAA29}" type="slidenum">
              <a:rPr lang="en-GB" smtClean="0"/>
              <a:t>‹#›</a:t>
            </a:fld>
            <a:endParaRPr lang="en-GB"/>
          </a:p>
        </p:txBody>
      </p:sp>
    </p:spTree>
    <p:extLst>
      <p:ext uri="{BB962C8B-B14F-4D97-AF65-F5344CB8AC3E}">
        <p14:creationId xmlns:p14="http://schemas.microsoft.com/office/powerpoint/2010/main" val="242864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E3CD3E-5F6D-4368-AAAC-6FD490E8B39C}" type="datetimeFigureOut">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AB568-B945-40DE-902E-E1A88D2CAA29}" type="slidenum">
              <a:rPr lang="en-GB" smtClean="0"/>
              <a:t>‹#›</a:t>
            </a:fld>
            <a:endParaRPr lang="en-GB"/>
          </a:p>
        </p:txBody>
      </p:sp>
    </p:spTree>
    <p:extLst>
      <p:ext uri="{BB962C8B-B14F-4D97-AF65-F5344CB8AC3E}">
        <p14:creationId xmlns:p14="http://schemas.microsoft.com/office/powerpoint/2010/main" val="126639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E3CD3E-5F6D-4368-AAAC-6FD490E8B39C}" type="datetimeFigureOut">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AB568-B945-40DE-902E-E1A88D2CAA29}" type="slidenum">
              <a:rPr lang="en-GB" smtClean="0"/>
              <a:t>‹#›</a:t>
            </a:fld>
            <a:endParaRPr lang="en-GB"/>
          </a:p>
        </p:txBody>
      </p:sp>
    </p:spTree>
    <p:extLst>
      <p:ext uri="{BB962C8B-B14F-4D97-AF65-F5344CB8AC3E}">
        <p14:creationId xmlns:p14="http://schemas.microsoft.com/office/powerpoint/2010/main" val="305142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E3CD3E-5F6D-4368-AAAC-6FD490E8B39C}" type="datetimeFigureOut">
              <a:rPr lang="en-GB" smtClean="0"/>
              <a:t>18/10/2023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AB568-B945-40DE-902E-E1A88D2CAA29}" type="slidenum">
              <a:rPr lang="en-GB" smtClean="0"/>
              <a:t>‹#›</a:t>
            </a:fld>
            <a:endParaRPr lang="en-GB"/>
          </a:p>
        </p:txBody>
      </p:sp>
    </p:spTree>
    <p:extLst>
      <p:ext uri="{BB962C8B-B14F-4D97-AF65-F5344CB8AC3E}">
        <p14:creationId xmlns:p14="http://schemas.microsoft.com/office/powerpoint/2010/main" val="217441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E3CD3E-5F6D-4368-AAAC-6FD490E8B39C}" type="datetimeFigureOut">
              <a:rPr lang="en-GB" smtClean="0"/>
              <a:t>18/10/2023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FAB568-B945-40DE-902E-E1A88D2CAA29}" type="slidenum">
              <a:rPr lang="en-GB" smtClean="0"/>
              <a:t>‹#›</a:t>
            </a:fld>
            <a:endParaRPr lang="en-GB"/>
          </a:p>
        </p:txBody>
      </p:sp>
    </p:spTree>
    <p:extLst>
      <p:ext uri="{BB962C8B-B14F-4D97-AF65-F5344CB8AC3E}">
        <p14:creationId xmlns:p14="http://schemas.microsoft.com/office/powerpoint/2010/main" val="385601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E3CD3E-5F6D-4368-AAAC-6FD490E8B39C}" type="datetimeFigureOut">
              <a:rPr lang="en-GB" smtClean="0"/>
              <a:t>18/10/2023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FAB568-B945-40DE-902E-E1A88D2CAA29}" type="slidenum">
              <a:rPr lang="en-GB" smtClean="0"/>
              <a:t>‹#›</a:t>
            </a:fld>
            <a:endParaRPr lang="en-GB"/>
          </a:p>
        </p:txBody>
      </p:sp>
    </p:spTree>
    <p:extLst>
      <p:ext uri="{BB962C8B-B14F-4D97-AF65-F5344CB8AC3E}">
        <p14:creationId xmlns:p14="http://schemas.microsoft.com/office/powerpoint/2010/main" val="337060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3CD3E-5F6D-4368-AAAC-6FD490E8B39C}" type="datetimeFigureOut">
              <a:rPr lang="en-GB" smtClean="0"/>
              <a:t>18/10/2023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FAB568-B945-40DE-902E-E1A88D2CAA29}" type="slidenum">
              <a:rPr lang="en-GB" smtClean="0"/>
              <a:t>‹#›</a:t>
            </a:fld>
            <a:endParaRPr lang="en-GB"/>
          </a:p>
        </p:txBody>
      </p:sp>
    </p:spTree>
    <p:extLst>
      <p:ext uri="{BB962C8B-B14F-4D97-AF65-F5344CB8AC3E}">
        <p14:creationId xmlns:p14="http://schemas.microsoft.com/office/powerpoint/2010/main" val="133105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E3CD3E-5F6D-4368-AAAC-6FD490E8B39C}" type="datetimeFigureOut">
              <a:rPr lang="en-GB" smtClean="0"/>
              <a:t>18/10/2023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AB568-B945-40DE-902E-E1A88D2CAA29}" type="slidenum">
              <a:rPr lang="en-GB" smtClean="0"/>
              <a:t>‹#›</a:t>
            </a:fld>
            <a:endParaRPr lang="en-GB"/>
          </a:p>
        </p:txBody>
      </p:sp>
    </p:spTree>
    <p:extLst>
      <p:ext uri="{BB962C8B-B14F-4D97-AF65-F5344CB8AC3E}">
        <p14:creationId xmlns:p14="http://schemas.microsoft.com/office/powerpoint/2010/main" val="121355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E3CD3E-5F6D-4368-AAAC-6FD490E8B39C}" type="datetimeFigureOut">
              <a:rPr lang="en-GB" smtClean="0"/>
              <a:t>18/10/2023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AB568-B945-40DE-902E-E1A88D2CAA29}" type="slidenum">
              <a:rPr lang="en-GB" smtClean="0"/>
              <a:t>‹#›</a:t>
            </a:fld>
            <a:endParaRPr lang="en-GB"/>
          </a:p>
        </p:txBody>
      </p:sp>
    </p:spTree>
    <p:extLst>
      <p:ext uri="{BB962C8B-B14F-4D97-AF65-F5344CB8AC3E}">
        <p14:creationId xmlns:p14="http://schemas.microsoft.com/office/powerpoint/2010/main" val="186510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3CD3E-5F6D-4368-AAAC-6FD490E8B39C}" type="datetimeFigureOut">
              <a:rPr lang="en-GB" smtClean="0"/>
              <a:t>18/10/2023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AB568-B945-40DE-902E-E1A88D2CAA29}" type="slidenum">
              <a:rPr lang="en-GB" smtClean="0"/>
              <a:t>‹#›</a:t>
            </a:fld>
            <a:endParaRPr lang="en-GB"/>
          </a:p>
        </p:txBody>
      </p:sp>
    </p:spTree>
    <p:extLst>
      <p:ext uri="{BB962C8B-B14F-4D97-AF65-F5344CB8AC3E}">
        <p14:creationId xmlns:p14="http://schemas.microsoft.com/office/powerpoint/2010/main" val="313618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asa.org.uk/make-a-complaint.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3769" y="3654355"/>
            <a:ext cx="8506303" cy="2308324"/>
          </a:xfrm>
          <a:prstGeom prst="rect">
            <a:avLst/>
          </a:prstGeom>
          <a:noFill/>
        </p:spPr>
        <p:txBody>
          <a:bodyPr wrap="square" rtlCol="0">
            <a:spAutoFit/>
          </a:bodyPr>
          <a:lstStyle/>
          <a:p>
            <a:pPr algn="ctr"/>
            <a:r>
              <a:rPr lang="en-GB" sz="3600" dirty="0"/>
              <a:t>The Internet gave us access to everything; but it also gave everything access to us.</a:t>
            </a:r>
          </a:p>
          <a:p>
            <a:pPr algn="ctr"/>
            <a:endParaRPr lang="en-GB" sz="3600" dirty="0"/>
          </a:p>
          <a:p>
            <a:pPr algn="ctr"/>
            <a:r>
              <a:rPr lang="en-GB" sz="3600" dirty="0"/>
              <a:t>James Veitch.</a:t>
            </a:r>
          </a:p>
        </p:txBody>
      </p:sp>
      <p:sp>
        <p:nvSpPr>
          <p:cNvPr id="6" name="Rectangle 5"/>
          <p:cNvSpPr/>
          <p:nvPr/>
        </p:nvSpPr>
        <p:spPr>
          <a:xfrm>
            <a:off x="906621" y="1175480"/>
            <a:ext cx="1047113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E-safety / Safer Internet Afternoon</a:t>
            </a:r>
          </a:p>
        </p:txBody>
      </p:sp>
    </p:spTree>
    <p:extLst>
      <p:ext uri="{BB962C8B-B14F-4D97-AF65-F5344CB8AC3E}">
        <p14:creationId xmlns:p14="http://schemas.microsoft.com/office/powerpoint/2010/main" val="1306411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Outside of school – How to know what is appropriate?</a:t>
            </a:r>
          </a:p>
        </p:txBody>
      </p:sp>
      <p:sp>
        <p:nvSpPr>
          <p:cNvPr id="3" name="Content Placeholder 2"/>
          <p:cNvSpPr>
            <a:spLocks noGrp="1"/>
          </p:cNvSpPr>
          <p:nvPr>
            <p:ph idx="1"/>
          </p:nvPr>
        </p:nvSpPr>
        <p:spPr/>
        <p:txBody>
          <a:bodyPr>
            <a:normAutofit/>
          </a:bodyPr>
          <a:lstStyle/>
          <a:p>
            <a:r>
              <a:rPr lang="en-GB" dirty="0"/>
              <a:t>Content – what is posted / included and are there any controls to limit the type of content seen. Does a game have violent content.</a:t>
            </a:r>
          </a:p>
          <a:p>
            <a:r>
              <a:rPr lang="en-GB" dirty="0"/>
              <a:t>Contact – who can message them, or who are they playing games with. Can you limit this in the settings.</a:t>
            </a:r>
          </a:p>
          <a:p>
            <a:r>
              <a:rPr lang="en-GB" dirty="0"/>
              <a:t>In-app purchases – this can be a way of enhancing gameplay or advancing through levels. Look at the settings to turn off in-app purchases.</a:t>
            </a:r>
          </a:p>
          <a:p>
            <a:r>
              <a:rPr lang="en-GB" dirty="0"/>
              <a:t>Advertising – consider if the ads that are shown suitable for your child. You can report inappropriate ads to the </a:t>
            </a:r>
            <a:r>
              <a:rPr lang="en-GB" u="sng" dirty="0">
                <a:hlinkClick r:id="rId2"/>
              </a:rPr>
              <a:t>ASA</a:t>
            </a:r>
            <a:r>
              <a:rPr lang="en-GB" dirty="0"/>
              <a:t>.</a:t>
            </a:r>
          </a:p>
          <a:p>
            <a:pPr marL="0" indent="0">
              <a:buNone/>
            </a:pPr>
            <a:endParaRPr lang="en-GB" dirty="0"/>
          </a:p>
        </p:txBody>
      </p:sp>
    </p:spTree>
    <p:extLst>
      <p:ext uri="{BB962C8B-B14F-4D97-AF65-F5344CB8AC3E}">
        <p14:creationId xmlns:p14="http://schemas.microsoft.com/office/powerpoint/2010/main" val="93129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line Safety :internet search safety: Delamere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085" y="141576"/>
            <a:ext cx="9431770" cy="654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479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Safety Bill</a:t>
            </a:r>
          </a:p>
        </p:txBody>
      </p:sp>
      <p:sp>
        <p:nvSpPr>
          <p:cNvPr id="3" name="Content Placeholder 2"/>
          <p:cNvSpPr>
            <a:spLocks noGrp="1"/>
          </p:cNvSpPr>
          <p:nvPr>
            <p:ph idx="1"/>
          </p:nvPr>
        </p:nvSpPr>
        <p:spPr/>
        <p:txBody>
          <a:bodyPr>
            <a:normAutofit/>
          </a:bodyPr>
          <a:lstStyle/>
          <a:p>
            <a:r>
              <a:rPr lang="en-GB" sz="3600" dirty="0"/>
              <a:t>There is an incoming bill that will protect children from online harm, but this doesn’t mean that we can afford to take our eye off the ball.</a:t>
            </a:r>
          </a:p>
          <a:p>
            <a:endParaRPr lang="en-GB" sz="3600" dirty="0"/>
          </a:p>
          <a:p>
            <a:r>
              <a:rPr lang="en-GB" sz="3600" dirty="0"/>
              <a:t>This will have a massive effect on social media, companies will be forced to keep underage children off their platforms, anyone under the age of 13. </a:t>
            </a:r>
          </a:p>
        </p:txBody>
      </p:sp>
    </p:spTree>
    <p:extLst>
      <p:ext uri="{BB962C8B-B14F-4D97-AF65-F5344CB8AC3E}">
        <p14:creationId xmlns:p14="http://schemas.microsoft.com/office/powerpoint/2010/main" val="59684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the classroom</a:t>
            </a:r>
          </a:p>
        </p:txBody>
      </p:sp>
      <p:sp>
        <p:nvSpPr>
          <p:cNvPr id="3" name="Content Placeholder 2"/>
          <p:cNvSpPr>
            <a:spLocks noGrp="1"/>
          </p:cNvSpPr>
          <p:nvPr>
            <p:ph idx="1"/>
          </p:nvPr>
        </p:nvSpPr>
        <p:spPr/>
        <p:txBody>
          <a:bodyPr/>
          <a:lstStyle/>
          <a:p>
            <a:r>
              <a:rPr lang="en-GB" dirty="0"/>
              <a:t>You will be joining classes and complete a few different activities with your child(</a:t>
            </a:r>
            <a:r>
              <a:rPr lang="en-GB" dirty="0" err="1"/>
              <a:t>ren</a:t>
            </a:r>
            <a:r>
              <a:rPr lang="en-GB" dirty="0"/>
              <a:t>) </a:t>
            </a:r>
          </a:p>
          <a:p>
            <a:endParaRPr lang="en-GB" dirty="0"/>
          </a:p>
          <a:p>
            <a:r>
              <a:rPr lang="en-GB" dirty="0"/>
              <a:t>They are likely to have already started so jump in and find out what they know and what they are up to</a:t>
            </a:r>
          </a:p>
          <a:p>
            <a:endParaRPr lang="en-GB" dirty="0"/>
          </a:p>
          <a:p>
            <a:pPr marL="0" indent="0">
              <a:buNone/>
            </a:pPr>
            <a:endParaRPr lang="en-GB" dirty="0"/>
          </a:p>
        </p:txBody>
      </p:sp>
    </p:spTree>
    <p:extLst>
      <p:ext uri="{BB962C8B-B14F-4D97-AF65-F5344CB8AC3E}">
        <p14:creationId xmlns:p14="http://schemas.microsoft.com/office/powerpoint/2010/main" val="186644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8162" y="2967335"/>
            <a:ext cx="8635697" cy="2400657"/>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Thank you for coming!</a:t>
            </a:r>
          </a:p>
          <a:p>
            <a:pPr algn="ctr"/>
            <a:endParaRPr lang="en-US" sz="3200" dirty="0">
              <a:ln w="0"/>
              <a:effectLst>
                <a:outerShdw blurRad="38100" dist="19050" dir="2700000" algn="tl" rotWithShape="0">
                  <a:schemeClr val="dk1">
                    <a:alpha val="40000"/>
                  </a:schemeClr>
                </a:outerShdw>
              </a:effectLst>
            </a:endParaRPr>
          </a:p>
          <a:p>
            <a:pPr algn="ctr"/>
            <a:r>
              <a:rPr lang="en-US" sz="3200" b="0" cap="none" spc="0" dirty="0">
                <a:ln w="0"/>
                <a:solidFill>
                  <a:schemeClr val="tx1"/>
                </a:solidFill>
                <a:effectLst>
                  <a:outerShdw blurRad="38100" dist="19050" dir="2700000" algn="tl" rotWithShape="0">
                    <a:schemeClr val="dk1">
                      <a:alpha val="40000"/>
                    </a:schemeClr>
                  </a:outerShdw>
                </a:effectLst>
              </a:rPr>
              <a:t>Please take a feedback form from th</a:t>
            </a:r>
            <a:r>
              <a:rPr lang="en-US" sz="3200" dirty="0">
                <a:ln w="0"/>
                <a:effectLst>
                  <a:outerShdw blurRad="38100" dist="19050" dir="2700000" algn="tl" rotWithShape="0">
                    <a:schemeClr val="dk1">
                      <a:alpha val="40000"/>
                    </a:schemeClr>
                  </a:outerShdw>
                </a:effectLst>
              </a:rPr>
              <a:t>e classrooms</a:t>
            </a:r>
          </a:p>
          <a:p>
            <a:pPr algn="ctr"/>
            <a:r>
              <a:rPr lang="en-US" sz="3200" b="0" cap="none" spc="0" dirty="0">
                <a:ln w="0"/>
                <a:solidFill>
                  <a:schemeClr val="tx1"/>
                </a:solidFill>
                <a:effectLst>
                  <a:outerShdw blurRad="38100" dist="19050" dir="2700000" algn="tl" rotWithShape="0">
                    <a:schemeClr val="dk1">
                      <a:alpha val="40000"/>
                    </a:schemeClr>
                  </a:outerShdw>
                </a:effectLst>
              </a:rPr>
              <a:t>And leave it with the office.</a:t>
            </a:r>
          </a:p>
        </p:txBody>
      </p:sp>
    </p:spTree>
    <p:extLst>
      <p:ext uri="{BB962C8B-B14F-4D97-AF65-F5344CB8AC3E}">
        <p14:creationId xmlns:p14="http://schemas.microsoft.com/office/powerpoint/2010/main" val="220763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 </a:t>
            </a:r>
          </a:p>
        </p:txBody>
      </p:sp>
      <p:sp>
        <p:nvSpPr>
          <p:cNvPr id="3" name="Content Placeholder 2"/>
          <p:cNvSpPr>
            <a:spLocks noGrp="1"/>
          </p:cNvSpPr>
          <p:nvPr>
            <p:ph idx="1"/>
          </p:nvPr>
        </p:nvSpPr>
        <p:spPr/>
        <p:txBody>
          <a:bodyPr/>
          <a:lstStyle/>
          <a:p>
            <a:r>
              <a:rPr lang="en-GB" sz="4000" dirty="0"/>
              <a:t>Give you an opportunity to work with your child(</a:t>
            </a:r>
            <a:r>
              <a:rPr lang="en-GB" sz="4000" dirty="0" err="1"/>
              <a:t>ren</a:t>
            </a:r>
            <a:r>
              <a:rPr lang="en-GB" sz="4000" dirty="0"/>
              <a:t>) in school</a:t>
            </a:r>
          </a:p>
          <a:p>
            <a:r>
              <a:rPr lang="en-GB" sz="4000" dirty="0"/>
              <a:t>Show you how we help the children develop an understanding of how to be safe online</a:t>
            </a:r>
          </a:p>
          <a:p>
            <a:endParaRPr lang="en-GB" dirty="0"/>
          </a:p>
          <a:p>
            <a:endParaRPr lang="en-GB" dirty="0"/>
          </a:p>
        </p:txBody>
      </p:sp>
    </p:spTree>
    <p:extLst>
      <p:ext uri="{BB962C8B-B14F-4D97-AF65-F5344CB8AC3E}">
        <p14:creationId xmlns:p14="http://schemas.microsoft.com/office/powerpoint/2010/main" val="96100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4ED4D4-4162-7348-2C09-0DCC889D2E5C}"/>
              </a:ext>
            </a:extLst>
          </p:cNvPr>
          <p:cNvGrpSpPr/>
          <p:nvPr/>
        </p:nvGrpSpPr>
        <p:grpSpPr>
          <a:xfrm>
            <a:off x="-1812" y="9"/>
            <a:ext cx="12195765" cy="6859155"/>
            <a:chOff x="-3693" y="14"/>
            <a:chExt cx="20111720" cy="11311255"/>
          </a:xfrm>
        </p:grpSpPr>
        <p:sp>
          <p:nvSpPr>
            <p:cNvPr id="4" name="object 2">
              <a:extLst>
                <a:ext uri="{FF2B5EF4-FFF2-40B4-BE49-F238E27FC236}">
                  <a16:creationId xmlns:a16="http://schemas.microsoft.com/office/drawing/2014/main" id="{2F7D3C51-2BA4-AAF5-538F-C16424DE2F71}"/>
                </a:ext>
              </a:extLst>
            </p:cNvPr>
            <p:cNvSpPr/>
            <p:nvPr/>
          </p:nvSpPr>
          <p:spPr>
            <a:xfrm>
              <a:off x="0" y="1809"/>
              <a:ext cx="20104100" cy="11304270"/>
            </a:xfrm>
            <a:custGeom>
              <a:avLst/>
              <a:gdLst/>
              <a:ahLst/>
              <a:cxnLst/>
              <a:rect l="l" t="t" r="r" b="b"/>
              <a:pathLst>
                <a:path w="20104100" h="11304270">
                  <a:moveTo>
                    <a:pt x="20104078" y="0"/>
                  </a:moveTo>
                  <a:lnTo>
                    <a:pt x="0" y="0"/>
                  </a:lnTo>
                  <a:lnTo>
                    <a:pt x="0" y="11303838"/>
                  </a:lnTo>
                  <a:lnTo>
                    <a:pt x="20104078" y="11303838"/>
                  </a:lnTo>
                  <a:lnTo>
                    <a:pt x="20104078" y="0"/>
                  </a:lnTo>
                  <a:close/>
                </a:path>
              </a:pathLst>
            </a:custGeom>
            <a:solidFill>
              <a:srgbClr val="FFDDF9"/>
            </a:solidFill>
          </p:spPr>
          <p:txBody>
            <a:bodyPr wrap="square" lIns="0" tIns="0" rIns="0" bIns="0" rtlCol="0"/>
            <a:lstStyle/>
            <a:p>
              <a:endParaRPr sz="1092" dirty="0"/>
            </a:p>
          </p:txBody>
        </p:sp>
        <p:grpSp>
          <p:nvGrpSpPr>
            <p:cNvPr id="5" name="object 3">
              <a:extLst>
                <a:ext uri="{FF2B5EF4-FFF2-40B4-BE49-F238E27FC236}">
                  <a16:creationId xmlns:a16="http://schemas.microsoft.com/office/drawing/2014/main" id="{3ED4CFBA-6501-331A-AA53-AB978D1987A7}"/>
                </a:ext>
              </a:extLst>
            </p:cNvPr>
            <p:cNvGrpSpPr/>
            <p:nvPr/>
          </p:nvGrpSpPr>
          <p:grpSpPr>
            <a:xfrm>
              <a:off x="-3693" y="14"/>
              <a:ext cx="20111720" cy="11311255"/>
              <a:chOff x="-3693" y="14"/>
              <a:chExt cx="20111720" cy="11311255"/>
            </a:xfrm>
          </p:grpSpPr>
          <p:sp>
            <p:nvSpPr>
              <p:cNvPr id="6" name="object 4">
                <a:extLst>
                  <a:ext uri="{FF2B5EF4-FFF2-40B4-BE49-F238E27FC236}">
                    <a16:creationId xmlns:a16="http://schemas.microsoft.com/office/drawing/2014/main" id="{723DD73F-F4FB-E10C-B3AF-51717C79A26C}"/>
                  </a:ext>
                </a:extLst>
              </p:cNvPr>
              <p:cNvSpPr/>
              <p:nvPr/>
            </p:nvSpPr>
            <p:spPr>
              <a:xfrm>
                <a:off x="0" y="3707"/>
                <a:ext cx="20104100" cy="11304270"/>
              </a:xfrm>
              <a:custGeom>
                <a:avLst/>
                <a:gdLst/>
                <a:ahLst/>
                <a:cxnLst/>
                <a:rect l="l" t="t" r="r" b="b"/>
                <a:pathLst>
                  <a:path w="20104100" h="11304270">
                    <a:moveTo>
                      <a:pt x="20104085" y="0"/>
                    </a:moveTo>
                    <a:lnTo>
                      <a:pt x="0" y="0"/>
                    </a:lnTo>
                    <a:lnTo>
                      <a:pt x="0" y="11303735"/>
                    </a:lnTo>
                  </a:path>
                </a:pathLst>
              </a:custGeom>
              <a:ln w="7387">
                <a:solidFill>
                  <a:srgbClr val="FF6600"/>
                </a:solidFill>
              </a:ln>
            </p:spPr>
            <p:txBody>
              <a:bodyPr wrap="square" lIns="0" tIns="0" rIns="0" bIns="0" rtlCol="0"/>
              <a:lstStyle/>
              <a:p>
                <a:endParaRPr sz="1092"/>
              </a:p>
            </p:txBody>
          </p:sp>
          <p:sp>
            <p:nvSpPr>
              <p:cNvPr id="7" name="object 5">
                <a:extLst>
                  <a:ext uri="{FF2B5EF4-FFF2-40B4-BE49-F238E27FC236}">
                    <a16:creationId xmlns:a16="http://schemas.microsoft.com/office/drawing/2014/main" id="{5E0B07E1-8151-CBE8-85AE-0B155C3D92B5}"/>
                  </a:ext>
                </a:extLst>
              </p:cNvPr>
              <p:cNvSpPr/>
              <p:nvPr/>
            </p:nvSpPr>
            <p:spPr>
              <a:xfrm>
                <a:off x="16493652" y="9111221"/>
                <a:ext cx="3610610" cy="2196465"/>
              </a:xfrm>
              <a:custGeom>
                <a:avLst/>
                <a:gdLst/>
                <a:ahLst/>
                <a:cxnLst/>
                <a:rect l="l" t="t" r="r" b="b"/>
                <a:pathLst>
                  <a:path w="3610609" h="2196465">
                    <a:moveTo>
                      <a:pt x="2755096" y="127358"/>
                    </a:moveTo>
                    <a:lnTo>
                      <a:pt x="2711282" y="127739"/>
                    </a:lnTo>
                    <a:lnTo>
                      <a:pt x="2667919" y="128852"/>
                    </a:lnTo>
                    <a:lnTo>
                      <a:pt x="2625014" y="130936"/>
                    </a:lnTo>
                    <a:lnTo>
                      <a:pt x="2582580" y="134227"/>
                    </a:lnTo>
                    <a:lnTo>
                      <a:pt x="2540624" y="138964"/>
                    </a:lnTo>
                    <a:lnTo>
                      <a:pt x="2499157" y="145385"/>
                    </a:lnTo>
                    <a:lnTo>
                      <a:pt x="2458187" y="153726"/>
                    </a:lnTo>
                    <a:lnTo>
                      <a:pt x="2417726" y="164225"/>
                    </a:lnTo>
                    <a:lnTo>
                      <a:pt x="2377782" y="177121"/>
                    </a:lnTo>
                    <a:lnTo>
                      <a:pt x="2338364" y="192650"/>
                    </a:lnTo>
                    <a:lnTo>
                      <a:pt x="2299483" y="211050"/>
                    </a:lnTo>
                    <a:lnTo>
                      <a:pt x="2261148" y="232560"/>
                    </a:lnTo>
                    <a:lnTo>
                      <a:pt x="2223369" y="257416"/>
                    </a:lnTo>
                    <a:lnTo>
                      <a:pt x="2186155" y="285856"/>
                    </a:lnTo>
                    <a:lnTo>
                      <a:pt x="2149516" y="318119"/>
                    </a:lnTo>
                    <a:lnTo>
                      <a:pt x="2113461" y="354440"/>
                    </a:lnTo>
                    <a:lnTo>
                      <a:pt x="2078000" y="395059"/>
                    </a:lnTo>
                    <a:lnTo>
                      <a:pt x="2051222" y="430272"/>
                    </a:lnTo>
                    <a:lnTo>
                      <a:pt x="2027502" y="466739"/>
                    </a:lnTo>
                    <a:lnTo>
                      <a:pt x="2006594" y="504360"/>
                    </a:lnTo>
                    <a:lnTo>
                      <a:pt x="1988254" y="543036"/>
                    </a:lnTo>
                    <a:lnTo>
                      <a:pt x="1972239" y="582666"/>
                    </a:lnTo>
                    <a:lnTo>
                      <a:pt x="1958303" y="623151"/>
                    </a:lnTo>
                    <a:lnTo>
                      <a:pt x="1946203" y="664390"/>
                    </a:lnTo>
                    <a:lnTo>
                      <a:pt x="1935694" y="706285"/>
                    </a:lnTo>
                    <a:lnTo>
                      <a:pt x="1926531" y="748734"/>
                    </a:lnTo>
                    <a:lnTo>
                      <a:pt x="1918471" y="791638"/>
                    </a:lnTo>
                    <a:lnTo>
                      <a:pt x="1911269" y="834897"/>
                    </a:lnTo>
                    <a:lnTo>
                      <a:pt x="1904681" y="878412"/>
                    </a:lnTo>
                    <a:lnTo>
                      <a:pt x="1898462" y="922081"/>
                    </a:lnTo>
                    <a:lnTo>
                      <a:pt x="1892369" y="965806"/>
                    </a:lnTo>
                    <a:lnTo>
                      <a:pt x="1886156" y="1009487"/>
                    </a:lnTo>
                    <a:lnTo>
                      <a:pt x="1879579" y="1053023"/>
                    </a:lnTo>
                    <a:lnTo>
                      <a:pt x="1872394" y="1096315"/>
                    </a:lnTo>
                    <a:lnTo>
                      <a:pt x="1864358" y="1139262"/>
                    </a:lnTo>
                    <a:lnTo>
                      <a:pt x="1855224" y="1181765"/>
                    </a:lnTo>
                    <a:lnTo>
                      <a:pt x="1844750" y="1223724"/>
                    </a:lnTo>
                    <a:lnTo>
                      <a:pt x="1832690" y="1265040"/>
                    </a:lnTo>
                    <a:lnTo>
                      <a:pt x="1818801" y="1305611"/>
                    </a:lnTo>
                    <a:lnTo>
                      <a:pt x="1802838" y="1345339"/>
                    </a:lnTo>
                    <a:lnTo>
                      <a:pt x="1784557" y="1384122"/>
                    </a:lnTo>
                    <a:lnTo>
                      <a:pt x="1763713" y="1421863"/>
                    </a:lnTo>
                    <a:lnTo>
                      <a:pt x="1740062" y="1458460"/>
                    </a:lnTo>
                    <a:lnTo>
                      <a:pt x="1713360" y="1493813"/>
                    </a:lnTo>
                    <a:lnTo>
                      <a:pt x="1683362" y="1527823"/>
                    </a:lnTo>
                    <a:lnTo>
                      <a:pt x="1649824" y="1560390"/>
                    </a:lnTo>
                    <a:lnTo>
                      <a:pt x="1615432" y="1589222"/>
                    </a:lnTo>
                    <a:lnTo>
                      <a:pt x="1579859" y="1615374"/>
                    </a:lnTo>
                    <a:lnTo>
                      <a:pt x="1543170" y="1639005"/>
                    </a:lnTo>
                    <a:lnTo>
                      <a:pt x="1505432" y="1660272"/>
                    </a:lnTo>
                    <a:lnTo>
                      <a:pt x="1466709" y="1679332"/>
                    </a:lnTo>
                    <a:lnTo>
                      <a:pt x="1427067" y="1696344"/>
                    </a:lnTo>
                    <a:lnTo>
                      <a:pt x="1386572" y="1711465"/>
                    </a:lnTo>
                    <a:lnTo>
                      <a:pt x="1345290" y="1724853"/>
                    </a:lnTo>
                    <a:lnTo>
                      <a:pt x="1303285" y="1736665"/>
                    </a:lnTo>
                    <a:lnTo>
                      <a:pt x="1260624" y="1747060"/>
                    </a:lnTo>
                    <a:lnTo>
                      <a:pt x="1217372" y="1756195"/>
                    </a:lnTo>
                    <a:lnTo>
                      <a:pt x="1173594" y="1764227"/>
                    </a:lnTo>
                    <a:lnTo>
                      <a:pt x="1129357" y="1771315"/>
                    </a:lnTo>
                    <a:lnTo>
                      <a:pt x="1084725" y="1777616"/>
                    </a:lnTo>
                    <a:lnTo>
                      <a:pt x="1039765" y="1783288"/>
                    </a:lnTo>
                    <a:lnTo>
                      <a:pt x="766773" y="1812940"/>
                    </a:lnTo>
                    <a:lnTo>
                      <a:pt x="721347" y="1818624"/>
                    </a:lnTo>
                    <a:lnTo>
                      <a:pt x="676118" y="1824941"/>
                    </a:lnTo>
                    <a:lnTo>
                      <a:pt x="631150" y="1832048"/>
                    </a:lnTo>
                    <a:lnTo>
                      <a:pt x="586509" y="1840103"/>
                    </a:lnTo>
                    <a:lnTo>
                      <a:pt x="542260" y="1849263"/>
                    </a:lnTo>
                    <a:lnTo>
                      <a:pt x="498470" y="1859687"/>
                    </a:lnTo>
                    <a:lnTo>
                      <a:pt x="455203" y="1871533"/>
                    </a:lnTo>
                    <a:lnTo>
                      <a:pt x="412525" y="1884957"/>
                    </a:lnTo>
                    <a:lnTo>
                      <a:pt x="370502" y="1900117"/>
                    </a:lnTo>
                    <a:lnTo>
                      <a:pt x="329200" y="1917173"/>
                    </a:lnTo>
                    <a:lnTo>
                      <a:pt x="288683" y="1936280"/>
                    </a:lnTo>
                    <a:lnTo>
                      <a:pt x="249018" y="1957596"/>
                    </a:lnTo>
                    <a:lnTo>
                      <a:pt x="210270" y="1981281"/>
                    </a:lnTo>
                    <a:lnTo>
                      <a:pt x="172505" y="2007490"/>
                    </a:lnTo>
                    <a:lnTo>
                      <a:pt x="135788" y="2036382"/>
                    </a:lnTo>
                    <a:lnTo>
                      <a:pt x="98057" y="2070889"/>
                    </a:lnTo>
                    <a:lnTo>
                      <a:pt x="63807" y="2107993"/>
                    </a:lnTo>
                    <a:lnTo>
                      <a:pt x="32715" y="2147388"/>
                    </a:lnTo>
                    <a:lnTo>
                      <a:pt x="4456" y="2188769"/>
                    </a:lnTo>
                    <a:lnTo>
                      <a:pt x="0" y="2196221"/>
                    </a:lnTo>
                    <a:lnTo>
                      <a:pt x="3610431" y="2196221"/>
                    </a:lnTo>
                    <a:lnTo>
                      <a:pt x="3610431" y="128408"/>
                    </a:lnTo>
                    <a:lnTo>
                      <a:pt x="2934661" y="128408"/>
                    </a:lnTo>
                    <a:lnTo>
                      <a:pt x="2755096" y="127358"/>
                    </a:lnTo>
                    <a:close/>
                  </a:path>
                  <a:path w="3610609" h="2196465">
                    <a:moveTo>
                      <a:pt x="3610431" y="0"/>
                    </a:moveTo>
                    <a:lnTo>
                      <a:pt x="3568845" y="17242"/>
                    </a:lnTo>
                    <a:lnTo>
                      <a:pt x="3524194" y="33707"/>
                    </a:lnTo>
                    <a:lnTo>
                      <a:pt x="3476354" y="49477"/>
                    </a:lnTo>
                    <a:lnTo>
                      <a:pt x="3425203" y="64633"/>
                    </a:lnTo>
                    <a:lnTo>
                      <a:pt x="3370620" y="79257"/>
                    </a:lnTo>
                    <a:lnTo>
                      <a:pt x="3312481" y="93431"/>
                    </a:lnTo>
                    <a:lnTo>
                      <a:pt x="3264014" y="103556"/>
                    </a:lnTo>
                    <a:lnTo>
                      <a:pt x="3215882" y="111562"/>
                    </a:lnTo>
                    <a:lnTo>
                      <a:pt x="3168094" y="117687"/>
                    </a:lnTo>
                    <a:lnTo>
                      <a:pt x="3120661" y="122168"/>
                    </a:lnTo>
                    <a:lnTo>
                      <a:pt x="3073591" y="125243"/>
                    </a:lnTo>
                    <a:lnTo>
                      <a:pt x="3026895" y="127150"/>
                    </a:lnTo>
                    <a:lnTo>
                      <a:pt x="2980582" y="128125"/>
                    </a:lnTo>
                    <a:lnTo>
                      <a:pt x="2934661" y="128408"/>
                    </a:lnTo>
                    <a:lnTo>
                      <a:pt x="3610431" y="128408"/>
                    </a:lnTo>
                    <a:lnTo>
                      <a:pt x="3610431" y="0"/>
                    </a:lnTo>
                    <a:close/>
                  </a:path>
                </a:pathLst>
              </a:custGeom>
              <a:solidFill>
                <a:srgbClr val="FFADEF"/>
              </a:solidFill>
            </p:spPr>
            <p:txBody>
              <a:bodyPr wrap="square" lIns="0" tIns="0" rIns="0" bIns="0" rtlCol="0"/>
              <a:lstStyle/>
              <a:p>
                <a:endParaRPr sz="1092"/>
              </a:p>
            </p:txBody>
          </p:sp>
          <p:sp>
            <p:nvSpPr>
              <p:cNvPr id="8" name="object 6">
                <a:extLst>
                  <a:ext uri="{FF2B5EF4-FFF2-40B4-BE49-F238E27FC236}">
                    <a16:creationId xmlns:a16="http://schemas.microsoft.com/office/drawing/2014/main" id="{73258DC5-AC03-197F-77E3-D11EEBF58DC0}"/>
                  </a:ext>
                </a:extLst>
              </p:cNvPr>
              <p:cNvSpPr/>
              <p:nvPr/>
            </p:nvSpPr>
            <p:spPr>
              <a:xfrm>
                <a:off x="0" y="2633342"/>
                <a:ext cx="20104100" cy="8674100"/>
              </a:xfrm>
              <a:custGeom>
                <a:avLst/>
                <a:gdLst/>
                <a:ahLst/>
                <a:cxnLst/>
                <a:rect l="l" t="t" r="r" b="b"/>
                <a:pathLst>
                  <a:path w="20104100" h="8674100">
                    <a:moveTo>
                      <a:pt x="8445424" y="7937513"/>
                    </a:moveTo>
                    <a:lnTo>
                      <a:pt x="8444916" y="7886713"/>
                    </a:lnTo>
                    <a:lnTo>
                      <a:pt x="8442769" y="7835913"/>
                    </a:lnTo>
                    <a:lnTo>
                      <a:pt x="8439036" y="7797813"/>
                    </a:lnTo>
                    <a:lnTo>
                      <a:pt x="8433765" y="7747013"/>
                    </a:lnTo>
                    <a:lnTo>
                      <a:pt x="8427009" y="7696213"/>
                    </a:lnTo>
                    <a:lnTo>
                      <a:pt x="8418830" y="7658113"/>
                    </a:lnTo>
                    <a:lnTo>
                      <a:pt x="8409279" y="7607313"/>
                    </a:lnTo>
                    <a:lnTo>
                      <a:pt x="8398408" y="7556513"/>
                    </a:lnTo>
                    <a:lnTo>
                      <a:pt x="8386267" y="7518413"/>
                    </a:lnTo>
                    <a:lnTo>
                      <a:pt x="8372919" y="7467613"/>
                    </a:lnTo>
                    <a:lnTo>
                      <a:pt x="8358429" y="7416813"/>
                    </a:lnTo>
                    <a:lnTo>
                      <a:pt x="8342820" y="7378713"/>
                    </a:lnTo>
                    <a:lnTo>
                      <a:pt x="8326171" y="7327913"/>
                    </a:lnTo>
                    <a:lnTo>
                      <a:pt x="8308518" y="7277113"/>
                    </a:lnTo>
                    <a:lnTo>
                      <a:pt x="8289938" y="7239013"/>
                    </a:lnTo>
                    <a:lnTo>
                      <a:pt x="8270468" y="7188213"/>
                    </a:lnTo>
                    <a:lnTo>
                      <a:pt x="8250161" y="7150113"/>
                    </a:lnTo>
                    <a:lnTo>
                      <a:pt x="8229079" y="7099313"/>
                    </a:lnTo>
                    <a:lnTo>
                      <a:pt x="8207273" y="7061213"/>
                    </a:lnTo>
                    <a:lnTo>
                      <a:pt x="8184794" y="7010413"/>
                    </a:lnTo>
                    <a:lnTo>
                      <a:pt x="8161693" y="6972313"/>
                    </a:lnTo>
                    <a:lnTo>
                      <a:pt x="8138046" y="6921513"/>
                    </a:lnTo>
                    <a:lnTo>
                      <a:pt x="8113877" y="6883413"/>
                    </a:lnTo>
                    <a:lnTo>
                      <a:pt x="8089265" y="6832613"/>
                    </a:lnTo>
                    <a:lnTo>
                      <a:pt x="8064246" y="6794513"/>
                    </a:lnTo>
                    <a:lnTo>
                      <a:pt x="8038884" y="6756413"/>
                    </a:lnTo>
                    <a:lnTo>
                      <a:pt x="8013230" y="6718313"/>
                    </a:lnTo>
                    <a:lnTo>
                      <a:pt x="7987335" y="6667513"/>
                    </a:lnTo>
                    <a:lnTo>
                      <a:pt x="7960461" y="6629413"/>
                    </a:lnTo>
                    <a:lnTo>
                      <a:pt x="7933347" y="6591313"/>
                    </a:lnTo>
                    <a:lnTo>
                      <a:pt x="7906055" y="6540513"/>
                    </a:lnTo>
                    <a:lnTo>
                      <a:pt x="7851165" y="6464313"/>
                    </a:lnTo>
                    <a:lnTo>
                      <a:pt x="7823670" y="6413513"/>
                    </a:lnTo>
                    <a:lnTo>
                      <a:pt x="7768857" y="6337313"/>
                    </a:lnTo>
                    <a:lnTo>
                      <a:pt x="7741666" y="6286512"/>
                    </a:lnTo>
                    <a:lnTo>
                      <a:pt x="7714666" y="6248412"/>
                    </a:lnTo>
                    <a:lnTo>
                      <a:pt x="7687945" y="6210312"/>
                    </a:lnTo>
                    <a:lnTo>
                      <a:pt x="7661542" y="6159512"/>
                    </a:lnTo>
                    <a:lnTo>
                      <a:pt x="7635519" y="6121412"/>
                    </a:lnTo>
                    <a:lnTo>
                      <a:pt x="7609929" y="6070612"/>
                    </a:lnTo>
                    <a:lnTo>
                      <a:pt x="7584834" y="6032512"/>
                    </a:lnTo>
                    <a:lnTo>
                      <a:pt x="7560272" y="5981712"/>
                    </a:lnTo>
                    <a:lnTo>
                      <a:pt x="7536320" y="5943612"/>
                    </a:lnTo>
                    <a:lnTo>
                      <a:pt x="7513028" y="5905512"/>
                    </a:lnTo>
                    <a:lnTo>
                      <a:pt x="7490434" y="5854712"/>
                    </a:lnTo>
                    <a:lnTo>
                      <a:pt x="7468616" y="5816612"/>
                    </a:lnTo>
                    <a:lnTo>
                      <a:pt x="7447623" y="5765812"/>
                    </a:lnTo>
                    <a:lnTo>
                      <a:pt x="7427519" y="5715012"/>
                    </a:lnTo>
                    <a:lnTo>
                      <a:pt x="7408342" y="5676912"/>
                    </a:lnTo>
                    <a:lnTo>
                      <a:pt x="7390155" y="5626112"/>
                    </a:lnTo>
                    <a:lnTo>
                      <a:pt x="7373010" y="5588012"/>
                    </a:lnTo>
                    <a:lnTo>
                      <a:pt x="7356983" y="5537212"/>
                    </a:lnTo>
                    <a:lnTo>
                      <a:pt x="7342098" y="5486412"/>
                    </a:lnTo>
                    <a:lnTo>
                      <a:pt x="7328446" y="5448312"/>
                    </a:lnTo>
                    <a:lnTo>
                      <a:pt x="7316051" y="5397512"/>
                    </a:lnTo>
                    <a:lnTo>
                      <a:pt x="7304989" y="5346712"/>
                    </a:lnTo>
                    <a:lnTo>
                      <a:pt x="7295299" y="5295912"/>
                    </a:lnTo>
                    <a:lnTo>
                      <a:pt x="7287057" y="5257812"/>
                    </a:lnTo>
                    <a:lnTo>
                      <a:pt x="7280313" y="5207012"/>
                    </a:lnTo>
                    <a:lnTo>
                      <a:pt x="7275106" y="5156212"/>
                    </a:lnTo>
                    <a:lnTo>
                      <a:pt x="7271512" y="5105412"/>
                    </a:lnTo>
                    <a:lnTo>
                      <a:pt x="7269594" y="5054612"/>
                    </a:lnTo>
                    <a:lnTo>
                      <a:pt x="7269175" y="5016512"/>
                    </a:lnTo>
                    <a:lnTo>
                      <a:pt x="7270204" y="4965712"/>
                    </a:lnTo>
                    <a:lnTo>
                      <a:pt x="7272617" y="4914912"/>
                    </a:lnTo>
                    <a:lnTo>
                      <a:pt x="7276376" y="4864112"/>
                    </a:lnTo>
                    <a:lnTo>
                      <a:pt x="7281405" y="4826012"/>
                    </a:lnTo>
                    <a:lnTo>
                      <a:pt x="7287654" y="4775212"/>
                    </a:lnTo>
                    <a:lnTo>
                      <a:pt x="7295070" y="4724412"/>
                    </a:lnTo>
                    <a:lnTo>
                      <a:pt x="7303592" y="4686312"/>
                    </a:lnTo>
                    <a:lnTo>
                      <a:pt x="7313155" y="4635512"/>
                    </a:lnTo>
                    <a:lnTo>
                      <a:pt x="7323722" y="4597412"/>
                    </a:lnTo>
                    <a:lnTo>
                      <a:pt x="7335215" y="4546612"/>
                    </a:lnTo>
                    <a:lnTo>
                      <a:pt x="7347598" y="4495812"/>
                    </a:lnTo>
                    <a:lnTo>
                      <a:pt x="7360793" y="4457712"/>
                    </a:lnTo>
                    <a:lnTo>
                      <a:pt x="7374750" y="4406912"/>
                    </a:lnTo>
                    <a:lnTo>
                      <a:pt x="7389431" y="4368812"/>
                    </a:lnTo>
                    <a:lnTo>
                      <a:pt x="7404748" y="4318012"/>
                    </a:lnTo>
                    <a:lnTo>
                      <a:pt x="7420673" y="4279912"/>
                    </a:lnTo>
                    <a:lnTo>
                      <a:pt x="7437133" y="4229112"/>
                    </a:lnTo>
                    <a:lnTo>
                      <a:pt x="7454062" y="4191012"/>
                    </a:lnTo>
                    <a:lnTo>
                      <a:pt x="7471435" y="4140212"/>
                    </a:lnTo>
                    <a:lnTo>
                      <a:pt x="7489164" y="4102112"/>
                    </a:lnTo>
                    <a:lnTo>
                      <a:pt x="7507198" y="4051312"/>
                    </a:lnTo>
                    <a:lnTo>
                      <a:pt x="7525499" y="4000512"/>
                    </a:lnTo>
                    <a:lnTo>
                      <a:pt x="7543990" y="3962412"/>
                    </a:lnTo>
                    <a:lnTo>
                      <a:pt x="7562621" y="3911612"/>
                    </a:lnTo>
                    <a:lnTo>
                      <a:pt x="7600086" y="3822712"/>
                    </a:lnTo>
                    <a:lnTo>
                      <a:pt x="7618793" y="3784612"/>
                    </a:lnTo>
                    <a:lnTo>
                      <a:pt x="7637424" y="3733812"/>
                    </a:lnTo>
                    <a:lnTo>
                      <a:pt x="7655903" y="3695712"/>
                    </a:lnTo>
                    <a:lnTo>
                      <a:pt x="7674191" y="3644912"/>
                    </a:lnTo>
                    <a:lnTo>
                      <a:pt x="7692212" y="3606812"/>
                    </a:lnTo>
                    <a:lnTo>
                      <a:pt x="7709929" y="3556012"/>
                    </a:lnTo>
                    <a:lnTo>
                      <a:pt x="7727264" y="3517912"/>
                    </a:lnTo>
                    <a:lnTo>
                      <a:pt x="7744180" y="3467112"/>
                    </a:lnTo>
                    <a:lnTo>
                      <a:pt x="7760602" y="3416312"/>
                    </a:lnTo>
                    <a:lnTo>
                      <a:pt x="7776489" y="3378212"/>
                    </a:lnTo>
                    <a:lnTo>
                      <a:pt x="7791780" y="3327412"/>
                    </a:lnTo>
                    <a:lnTo>
                      <a:pt x="7806410" y="3289312"/>
                    </a:lnTo>
                    <a:lnTo>
                      <a:pt x="7820330" y="3238512"/>
                    </a:lnTo>
                    <a:lnTo>
                      <a:pt x="7833474" y="3187712"/>
                    </a:lnTo>
                    <a:lnTo>
                      <a:pt x="7845806" y="3149612"/>
                    </a:lnTo>
                    <a:lnTo>
                      <a:pt x="7857249" y="3098812"/>
                    </a:lnTo>
                    <a:lnTo>
                      <a:pt x="7867751" y="3048012"/>
                    </a:lnTo>
                    <a:lnTo>
                      <a:pt x="7877264" y="3009912"/>
                    </a:lnTo>
                    <a:lnTo>
                      <a:pt x="7885722" y="2959112"/>
                    </a:lnTo>
                    <a:lnTo>
                      <a:pt x="7893063" y="2908312"/>
                    </a:lnTo>
                    <a:lnTo>
                      <a:pt x="7899247" y="2870212"/>
                    </a:lnTo>
                    <a:lnTo>
                      <a:pt x="7904200" y="2819412"/>
                    </a:lnTo>
                    <a:lnTo>
                      <a:pt x="7907820" y="2768612"/>
                    </a:lnTo>
                    <a:lnTo>
                      <a:pt x="7910042" y="2717812"/>
                    </a:lnTo>
                    <a:lnTo>
                      <a:pt x="7910906" y="2679712"/>
                    </a:lnTo>
                    <a:lnTo>
                      <a:pt x="7910398" y="2628912"/>
                    </a:lnTo>
                    <a:lnTo>
                      <a:pt x="7908557" y="2578112"/>
                    </a:lnTo>
                    <a:lnTo>
                      <a:pt x="7905394" y="2527312"/>
                    </a:lnTo>
                    <a:lnTo>
                      <a:pt x="7900937" y="2489212"/>
                    </a:lnTo>
                    <a:lnTo>
                      <a:pt x="7895196" y="2438412"/>
                    </a:lnTo>
                    <a:lnTo>
                      <a:pt x="7888198" y="2387612"/>
                    </a:lnTo>
                    <a:lnTo>
                      <a:pt x="7879943" y="2349512"/>
                    </a:lnTo>
                    <a:lnTo>
                      <a:pt x="7870469" y="2298712"/>
                    </a:lnTo>
                    <a:lnTo>
                      <a:pt x="7859789" y="2247912"/>
                    </a:lnTo>
                    <a:lnTo>
                      <a:pt x="7847914" y="2209812"/>
                    </a:lnTo>
                    <a:lnTo>
                      <a:pt x="7834871" y="2159012"/>
                    </a:lnTo>
                    <a:lnTo>
                      <a:pt x="7820685" y="2120912"/>
                    </a:lnTo>
                    <a:lnTo>
                      <a:pt x="7805356" y="2070112"/>
                    </a:lnTo>
                    <a:lnTo>
                      <a:pt x="7788923" y="2019312"/>
                    </a:lnTo>
                    <a:lnTo>
                      <a:pt x="7771384" y="1981212"/>
                    </a:lnTo>
                    <a:lnTo>
                      <a:pt x="7752778" y="1943112"/>
                    </a:lnTo>
                    <a:lnTo>
                      <a:pt x="7733106" y="1892312"/>
                    </a:lnTo>
                    <a:lnTo>
                      <a:pt x="7712392" y="1854212"/>
                    </a:lnTo>
                    <a:lnTo>
                      <a:pt x="7690663" y="1803412"/>
                    </a:lnTo>
                    <a:lnTo>
                      <a:pt x="7667930" y="1765312"/>
                    </a:lnTo>
                    <a:lnTo>
                      <a:pt x="7644219" y="1727212"/>
                    </a:lnTo>
                    <a:lnTo>
                      <a:pt x="7619530" y="1676412"/>
                    </a:lnTo>
                    <a:lnTo>
                      <a:pt x="7593901" y="1638312"/>
                    </a:lnTo>
                    <a:lnTo>
                      <a:pt x="7567346" y="1600212"/>
                    </a:lnTo>
                    <a:lnTo>
                      <a:pt x="7539888" y="1562112"/>
                    </a:lnTo>
                    <a:lnTo>
                      <a:pt x="7511529" y="1524012"/>
                    </a:lnTo>
                    <a:lnTo>
                      <a:pt x="7482294" y="1485912"/>
                    </a:lnTo>
                    <a:lnTo>
                      <a:pt x="7452207" y="1447812"/>
                    </a:lnTo>
                    <a:lnTo>
                      <a:pt x="7421296" y="1409712"/>
                    </a:lnTo>
                    <a:lnTo>
                      <a:pt x="7389558" y="1371612"/>
                    </a:lnTo>
                    <a:lnTo>
                      <a:pt x="7357034" y="1333512"/>
                    </a:lnTo>
                    <a:lnTo>
                      <a:pt x="7323722" y="1308112"/>
                    </a:lnTo>
                    <a:lnTo>
                      <a:pt x="7289647" y="1270012"/>
                    </a:lnTo>
                    <a:lnTo>
                      <a:pt x="7254837" y="1231912"/>
                    </a:lnTo>
                    <a:lnTo>
                      <a:pt x="7219289" y="1206512"/>
                    </a:lnTo>
                    <a:lnTo>
                      <a:pt x="7183056" y="1168412"/>
                    </a:lnTo>
                    <a:lnTo>
                      <a:pt x="7146125" y="1143012"/>
                    </a:lnTo>
                    <a:lnTo>
                      <a:pt x="7108520" y="1104912"/>
                    </a:lnTo>
                    <a:lnTo>
                      <a:pt x="7070280" y="1079512"/>
                    </a:lnTo>
                    <a:lnTo>
                      <a:pt x="7031406" y="1054112"/>
                    </a:lnTo>
                    <a:lnTo>
                      <a:pt x="6991921" y="1028712"/>
                    </a:lnTo>
                    <a:lnTo>
                      <a:pt x="6951840" y="990612"/>
                    </a:lnTo>
                    <a:lnTo>
                      <a:pt x="6869976" y="939812"/>
                    </a:lnTo>
                    <a:lnTo>
                      <a:pt x="6828231" y="927112"/>
                    </a:lnTo>
                    <a:lnTo>
                      <a:pt x="6785965" y="901712"/>
                    </a:lnTo>
                    <a:lnTo>
                      <a:pt x="6698348" y="850912"/>
                    </a:lnTo>
                    <a:lnTo>
                      <a:pt x="6653962" y="838212"/>
                    </a:lnTo>
                    <a:lnTo>
                      <a:pt x="6609194" y="812812"/>
                    </a:lnTo>
                    <a:lnTo>
                      <a:pt x="6564096" y="800112"/>
                    </a:lnTo>
                    <a:lnTo>
                      <a:pt x="6518643" y="774712"/>
                    </a:lnTo>
                    <a:lnTo>
                      <a:pt x="6333769" y="723912"/>
                    </a:lnTo>
                    <a:lnTo>
                      <a:pt x="6286843" y="698512"/>
                    </a:lnTo>
                    <a:lnTo>
                      <a:pt x="6239675" y="698512"/>
                    </a:lnTo>
                    <a:lnTo>
                      <a:pt x="6048807" y="647712"/>
                    </a:lnTo>
                    <a:lnTo>
                      <a:pt x="6000610" y="647712"/>
                    </a:lnTo>
                    <a:lnTo>
                      <a:pt x="5952248" y="635012"/>
                    </a:lnTo>
                    <a:lnTo>
                      <a:pt x="5903747" y="635012"/>
                    </a:lnTo>
                    <a:lnTo>
                      <a:pt x="5855106" y="622312"/>
                    </a:lnTo>
                    <a:lnTo>
                      <a:pt x="5708548" y="622312"/>
                    </a:lnTo>
                    <a:lnTo>
                      <a:pt x="5659539" y="609612"/>
                    </a:lnTo>
                    <a:lnTo>
                      <a:pt x="5512193" y="609612"/>
                    </a:lnTo>
                    <a:lnTo>
                      <a:pt x="5463019" y="622312"/>
                    </a:lnTo>
                    <a:lnTo>
                      <a:pt x="5315597" y="622312"/>
                    </a:lnTo>
                    <a:lnTo>
                      <a:pt x="5266525" y="635012"/>
                    </a:lnTo>
                    <a:lnTo>
                      <a:pt x="5217515" y="635012"/>
                    </a:lnTo>
                    <a:lnTo>
                      <a:pt x="5168570" y="647712"/>
                    </a:lnTo>
                    <a:lnTo>
                      <a:pt x="5119725" y="647712"/>
                    </a:lnTo>
                    <a:lnTo>
                      <a:pt x="5070970" y="660412"/>
                    </a:lnTo>
                    <a:lnTo>
                      <a:pt x="5022342" y="660412"/>
                    </a:lnTo>
                    <a:lnTo>
                      <a:pt x="4829314" y="711212"/>
                    </a:lnTo>
                    <a:lnTo>
                      <a:pt x="4781486" y="711212"/>
                    </a:lnTo>
                    <a:lnTo>
                      <a:pt x="4733887" y="723912"/>
                    </a:lnTo>
                    <a:lnTo>
                      <a:pt x="4686490" y="749312"/>
                    </a:lnTo>
                    <a:lnTo>
                      <a:pt x="4499445" y="800112"/>
                    </a:lnTo>
                    <a:lnTo>
                      <a:pt x="4451528" y="825512"/>
                    </a:lnTo>
                    <a:lnTo>
                      <a:pt x="4403903" y="838212"/>
                    </a:lnTo>
                    <a:lnTo>
                      <a:pt x="4356544" y="863612"/>
                    </a:lnTo>
                    <a:lnTo>
                      <a:pt x="4309478" y="876312"/>
                    </a:lnTo>
                    <a:lnTo>
                      <a:pt x="4262653" y="901712"/>
                    </a:lnTo>
                    <a:lnTo>
                      <a:pt x="4216082" y="914412"/>
                    </a:lnTo>
                    <a:lnTo>
                      <a:pt x="4123652" y="965212"/>
                    </a:lnTo>
                    <a:lnTo>
                      <a:pt x="4077779" y="977912"/>
                    </a:lnTo>
                    <a:lnTo>
                      <a:pt x="3851275" y="1104912"/>
                    </a:lnTo>
                    <a:lnTo>
                      <a:pt x="3806494" y="1117612"/>
                    </a:lnTo>
                    <a:lnTo>
                      <a:pt x="3496449" y="1295412"/>
                    </a:lnTo>
                    <a:lnTo>
                      <a:pt x="3452520" y="1333512"/>
                    </a:lnTo>
                    <a:lnTo>
                      <a:pt x="3058782" y="1562112"/>
                    </a:lnTo>
                    <a:lnTo>
                      <a:pt x="3015005" y="1600212"/>
                    </a:lnTo>
                    <a:lnTo>
                      <a:pt x="2531173" y="1879612"/>
                    </a:lnTo>
                    <a:lnTo>
                      <a:pt x="2486888" y="1892312"/>
                    </a:lnTo>
                    <a:lnTo>
                      <a:pt x="2307336" y="1993912"/>
                    </a:lnTo>
                    <a:lnTo>
                      <a:pt x="2261870" y="2006612"/>
                    </a:lnTo>
                    <a:lnTo>
                      <a:pt x="2170277" y="2057412"/>
                    </a:lnTo>
                    <a:lnTo>
                      <a:pt x="2124176" y="2070112"/>
                    </a:lnTo>
                    <a:lnTo>
                      <a:pt x="2077859" y="2095512"/>
                    </a:lnTo>
                    <a:lnTo>
                      <a:pt x="2031365" y="2108212"/>
                    </a:lnTo>
                    <a:lnTo>
                      <a:pt x="1984667" y="2133612"/>
                    </a:lnTo>
                    <a:lnTo>
                      <a:pt x="1937791" y="2146312"/>
                    </a:lnTo>
                    <a:lnTo>
                      <a:pt x="1890737" y="2171712"/>
                    </a:lnTo>
                    <a:lnTo>
                      <a:pt x="1796135" y="2197112"/>
                    </a:lnTo>
                    <a:lnTo>
                      <a:pt x="1748599" y="2222512"/>
                    </a:lnTo>
                    <a:lnTo>
                      <a:pt x="1460385" y="2298712"/>
                    </a:lnTo>
                    <a:lnTo>
                      <a:pt x="1411909" y="2298712"/>
                    </a:lnTo>
                    <a:lnTo>
                      <a:pt x="1314653" y="2324112"/>
                    </a:lnTo>
                    <a:lnTo>
                      <a:pt x="1265872" y="2324112"/>
                    </a:lnTo>
                    <a:lnTo>
                      <a:pt x="1217002" y="2336812"/>
                    </a:lnTo>
                    <a:lnTo>
                      <a:pt x="1168057" y="2336812"/>
                    </a:lnTo>
                    <a:lnTo>
                      <a:pt x="1119035" y="2349512"/>
                    </a:lnTo>
                    <a:lnTo>
                      <a:pt x="774217" y="2349512"/>
                    </a:lnTo>
                    <a:lnTo>
                      <a:pt x="724801" y="2336812"/>
                    </a:lnTo>
                    <a:lnTo>
                      <a:pt x="675360" y="2336812"/>
                    </a:lnTo>
                    <a:lnTo>
                      <a:pt x="574509" y="2311412"/>
                    </a:lnTo>
                    <a:lnTo>
                      <a:pt x="524611" y="2311412"/>
                    </a:lnTo>
                    <a:lnTo>
                      <a:pt x="328574" y="2260612"/>
                    </a:lnTo>
                    <a:lnTo>
                      <a:pt x="280479" y="2235212"/>
                    </a:lnTo>
                    <a:lnTo>
                      <a:pt x="185432" y="2209812"/>
                    </a:lnTo>
                    <a:lnTo>
                      <a:pt x="138480" y="2184412"/>
                    </a:lnTo>
                    <a:lnTo>
                      <a:pt x="91922" y="2171712"/>
                    </a:lnTo>
                    <a:lnTo>
                      <a:pt x="0" y="2120912"/>
                    </a:lnTo>
                    <a:lnTo>
                      <a:pt x="0" y="8674100"/>
                    </a:lnTo>
                    <a:lnTo>
                      <a:pt x="8172463" y="8674100"/>
                    </a:lnTo>
                    <a:lnTo>
                      <a:pt x="8197088" y="8648700"/>
                    </a:lnTo>
                    <a:lnTo>
                      <a:pt x="8226260" y="8610600"/>
                    </a:lnTo>
                    <a:lnTo>
                      <a:pt x="8253895" y="8572500"/>
                    </a:lnTo>
                    <a:lnTo>
                      <a:pt x="8279943" y="8534400"/>
                    </a:lnTo>
                    <a:lnTo>
                      <a:pt x="8304327" y="8483600"/>
                    </a:lnTo>
                    <a:lnTo>
                      <a:pt x="8326971" y="8445500"/>
                    </a:lnTo>
                    <a:lnTo>
                      <a:pt x="8347824" y="8394700"/>
                    </a:lnTo>
                    <a:lnTo>
                      <a:pt x="8366811" y="8356600"/>
                    </a:lnTo>
                    <a:lnTo>
                      <a:pt x="8383867" y="8305800"/>
                    </a:lnTo>
                    <a:lnTo>
                      <a:pt x="8398446" y="8255000"/>
                    </a:lnTo>
                    <a:lnTo>
                      <a:pt x="8410956" y="8216900"/>
                    </a:lnTo>
                    <a:lnTo>
                      <a:pt x="8421433" y="8166113"/>
                    </a:lnTo>
                    <a:lnTo>
                      <a:pt x="8429942" y="8115313"/>
                    </a:lnTo>
                    <a:lnTo>
                      <a:pt x="8436546" y="8077213"/>
                    </a:lnTo>
                    <a:lnTo>
                      <a:pt x="8441296" y="8026413"/>
                    </a:lnTo>
                    <a:lnTo>
                      <a:pt x="8444243" y="7975613"/>
                    </a:lnTo>
                    <a:lnTo>
                      <a:pt x="8445424" y="7937513"/>
                    </a:lnTo>
                    <a:close/>
                  </a:path>
                  <a:path w="20104100" h="8674100">
                    <a:moveTo>
                      <a:pt x="20104075" y="0"/>
                    </a:moveTo>
                    <a:lnTo>
                      <a:pt x="20073659" y="38100"/>
                    </a:lnTo>
                    <a:lnTo>
                      <a:pt x="20042645" y="76200"/>
                    </a:lnTo>
                    <a:lnTo>
                      <a:pt x="20011035" y="114300"/>
                    </a:lnTo>
                    <a:lnTo>
                      <a:pt x="19978828" y="152400"/>
                    </a:lnTo>
                    <a:lnTo>
                      <a:pt x="19946024" y="190500"/>
                    </a:lnTo>
                    <a:lnTo>
                      <a:pt x="19912635" y="228600"/>
                    </a:lnTo>
                    <a:lnTo>
                      <a:pt x="19878663" y="266700"/>
                    </a:lnTo>
                    <a:lnTo>
                      <a:pt x="19844093" y="304800"/>
                    </a:lnTo>
                    <a:lnTo>
                      <a:pt x="19808952" y="342900"/>
                    </a:lnTo>
                    <a:lnTo>
                      <a:pt x="19773227" y="381000"/>
                    </a:lnTo>
                    <a:lnTo>
                      <a:pt x="19736931" y="406400"/>
                    </a:lnTo>
                    <a:lnTo>
                      <a:pt x="19700050" y="444500"/>
                    </a:lnTo>
                    <a:lnTo>
                      <a:pt x="19662598" y="482600"/>
                    </a:lnTo>
                    <a:lnTo>
                      <a:pt x="19624574" y="508000"/>
                    </a:lnTo>
                    <a:lnTo>
                      <a:pt x="19585979" y="546100"/>
                    </a:lnTo>
                    <a:lnTo>
                      <a:pt x="19507099" y="596900"/>
                    </a:lnTo>
                    <a:lnTo>
                      <a:pt x="19466827" y="635000"/>
                    </a:lnTo>
                    <a:lnTo>
                      <a:pt x="19384582" y="685800"/>
                    </a:lnTo>
                    <a:lnTo>
                      <a:pt x="19300127" y="736600"/>
                    </a:lnTo>
                    <a:lnTo>
                      <a:pt x="19213475" y="787400"/>
                    </a:lnTo>
                    <a:lnTo>
                      <a:pt x="19124638" y="838200"/>
                    </a:lnTo>
                    <a:lnTo>
                      <a:pt x="19079401" y="850900"/>
                    </a:lnTo>
                    <a:lnTo>
                      <a:pt x="18987339" y="901700"/>
                    </a:lnTo>
                    <a:lnTo>
                      <a:pt x="18893143" y="927100"/>
                    </a:lnTo>
                    <a:lnTo>
                      <a:pt x="18845607" y="952500"/>
                    </a:lnTo>
                    <a:lnTo>
                      <a:pt x="18556542" y="1028700"/>
                    </a:lnTo>
                    <a:lnTo>
                      <a:pt x="18507761" y="1028700"/>
                    </a:lnTo>
                    <a:lnTo>
                      <a:pt x="18409768" y="1054100"/>
                    </a:lnTo>
                    <a:lnTo>
                      <a:pt x="18360555" y="1054100"/>
                    </a:lnTo>
                    <a:lnTo>
                      <a:pt x="18311203" y="1066800"/>
                    </a:lnTo>
                    <a:lnTo>
                      <a:pt x="18212131" y="1066800"/>
                    </a:lnTo>
                    <a:lnTo>
                      <a:pt x="18162410" y="1079500"/>
                    </a:lnTo>
                    <a:lnTo>
                      <a:pt x="18012639" y="1079500"/>
                    </a:lnTo>
                    <a:lnTo>
                      <a:pt x="17962525" y="1092200"/>
                    </a:lnTo>
                    <a:lnTo>
                      <a:pt x="17457712" y="1092200"/>
                    </a:lnTo>
                    <a:lnTo>
                      <a:pt x="17407001" y="1079500"/>
                    </a:lnTo>
                    <a:lnTo>
                      <a:pt x="16551174" y="1079500"/>
                    </a:lnTo>
                    <a:lnTo>
                      <a:pt x="16502545" y="1092200"/>
                    </a:lnTo>
                    <a:lnTo>
                      <a:pt x="16404870" y="1092200"/>
                    </a:lnTo>
                    <a:lnTo>
                      <a:pt x="16355898" y="1104900"/>
                    </a:lnTo>
                    <a:lnTo>
                      <a:pt x="16306889" y="1104900"/>
                    </a:lnTo>
                    <a:lnTo>
                      <a:pt x="16257867" y="1117600"/>
                    </a:lnTo>
                    <a:lnTo>
                      <a:pt x="16208883" y="1117600"/>
                    </a:lnTo>
                    <a:lnTo>
                      <a:pt x="16111169" y="1143000"/>
                    </a:lnTo>
                    <a:lnTo>
                      <a:pt x="16062503" y="1143000"/>
                    </a:lnTo>
                    <a:lnTo>
                      <a:pt x="15729065" y="1231900"/>
                    </a:lnTo>
                    <a:lnTo>
                      <a:pt x="15682900" y="1257300"/>
                    </a:lnTo>
                    <a:lnTo>
                      <a:pt x="15592057" y="1282700"/>
                    </a:lnTo>
                    <a:lnTo>
                      <a:pt x="15547442" y="1308100"/>
                    </a:lnTo>
                    <a:lnTo>
                      <a:pt x="15503424" y="1320800"/>
                    </a:lnTo>
                    <a:lnTo>
                      <a:pt x="15417292" y="1371600"/>
                    </a:lnTo>
                    <a:lnTo>
                      <a:pt x="15375268" y="1384300"/>
                    </a:lnTo>
                    <a:lnTo>
                      <a:pt x="15333980" y="1409700"/>
                    </a:lnTo>
                    <a:lnTo>
                      <a:pt x="15293467" y="1435100"/>
                    </a:lnTo>
                    <a:lnTo>
                      <a:pt x="15253780" y="1460500"/>
                    </a:lnTo>
                    <a:lnTo>
                      <a:pt x="15214930" y="1485900"/>
                    </a:lnTo>
                    <a:lnTo>
                      <a:pt x="15176970" y="1511300"/>
                    </a:lnTo>
                    <a:lnTo>
                      <a:pt x="15139937" y="1549400"/>
                    </a:lnTo>
                    <a:lnTo>
                      <a:pt x="15103869" y="1574800"/>
                    </a:lnTo>
                    <a:lnTo>
                      <a:pt x="15068804" y="1600200"/>
                    </a:lnTo>
                    <a:lnTo>
                      <a:pt x="15034768" y="1638300"/>
                    </a:lnTo>
                    <a:lnTo>
                      <a:pt x="15001812" y="1663700"/>
                    </a:lnTo>
                    <a:lnTo>
                      <a:pt x="14969960" y="1701800"/>
                    </a:lnTo>
                    <a:lnTo>
                      <a:pt x="14939264" y="1739900"/>
                    </a:lnTo>
                    <a:lnTo>
                      <a:pt x="14909749" y="1778000"/>
                    </a:lnTo>
                    <a:lnTo>
                      <a:pt x="14881454" y="1803400"/>
                    </a:lnTo>
                    <a:lnTo>
                      <a:pt x="14854416" y="1841500"/>
                    </a:lnTo>
                    <a:lnTo>
                      <a:pt x="14828685" y="1879600"/>
                    </a:lnTo>
                    <a:lnTo>
                      <a:pt x="14804289" y="1930400"/>
                    </a:lnTo>
                    <a:lnTo>
                      <a:pt x="14781251" y="1968500"/>
                    </a:lnTo>
                    <a:lnTo>
                      <a:pt x="14759635" y="2006600"/>
                    </a:lnTo>
                    <a:lnTo>
                      <a:pt x="14739455" y="2057400"/>
                    </a:lnTo>
                    <a:lnTo>
                      <a:pt x="14721332" y="2095500"/>
                    </a:lnTo>
                    <a:lnTo>
                      <a:pt x="14704886" y="2133600"/>
                    </a:lnTo>
                    <a:lnTo>
                      <a:pt x="14690027" y="2184400"/>
                    </a:lnTo>
                    <a:lnTo>
                      <a:pt x="14676692" y="2222500"/>
                    </a:lnTo>
                    <a:lnTo>
                      <a:pt x="14664817" y="2273300"/>
                    </a:lnTo>
                    <a:lnTo>
                      <a:pt x="14654352" y="2311400"/>
                    </a:lnTo>
                    <a:lnTo>
                      <a:pt x="14645196" y="2362200"/>
                    </a:lnTo>
                    <a:lnTo>
                      <a:pt x="14637309" y="2413000"/>
                    </a:lnTo>
                    <a:lnTo>
                      <a:pt x="14630603" y="2451100"/>
                    </a:lnTo>
                    <a:lnTo>
                      <a:pt x="14625041" y="2501900"/>
                    </a:lnTo>
                    <a:lnTo>
                      <a:pt x="14620520" y="2540000"/>
                    </a:lnTo>
                    <a:lnTo>
                      <a:pt x="14616989" y="2590800"/>
                    </a:lnTo>
                    <a:lnTo>
                      <a:pt x="14614385" y="2641600"/>
                    </a:lnTo>
                    <a:lnTo>
                      <a:pt x="14612646" y="2679700"/>
                    </a:lnTo>
                    <a:lnTo>
                      <a:pt x="14611680" y="2730500"/>
                    </a:lnTo>
                    <a:lnTo>
                      <a:pt x="14611439" y="2781300"/>
                    </a:lnTo>
                    <a:lnTo>
                      <a:pt x="14611858" y="2832100"/>
                    </a:lnTo>
                    <a:lnTo>
                      <a:pt x="14612861" y="2870200"/>
                    </a:lnTo>
                    <a:lnTo>
                      <a:pt x="14614373" y="2921000"/>
                    </a:lnTo>
                    <a:lnTo>
                      <a:pt x="14616341" y="2971800"/>
                    </a:lnTo>
                    <a:lnTo>
                      <a:pt x="14618703" y="3022600"/>
                    </a:lnTo>
                    <a:lnTo>
                      <a:pt x="14621370" y="3060700"/>
                    </a:lnTo>
                    <a:lnTo>
                      <a:pt x="14624291" y="3111500"/>
                    </a:lnTo>
                    <a:lnTo>
                      <a:pt x="14627403" y="3162300"/>
                    </a:lnTo>
                    <a:lnTo>
                      <a:pt x="14630616" y="3213100"/>
                    </a:lnTo>
                    <a:lnTo>
                      <a:pt x="14637131" y="3302000"/>
                    </a:lnTo>
                    <a:lnTo>
                      <a:pt x="14640293" y="3352800"/>
                    </a:lnTo>
                    <a:lnTo>
                      <a:pt x="14643303" y="3403600"/>
                    </a:lnTo>
                    <a:lnTo>
                      <a:pt x="14646085" y="3454400"/>
                    </a:lnTo>
                    <a:lnTo>
                      <a:pt x="14648574" y="3492500"/>
                    </a:lnTo>
                    <a:lnTo>
                      <a:pt x="14650720" y="3543300"/>
                    </a:lnTo>
                    <a:lnTo>
                      <a:pt x="14652435" y="3594100"/>
                    </a:lnTo>
                    <a:lnTo>
                      <a:pt x="14653667" y="3644900"/>
                    </a:lnTo>
                    <a:lnTo>
                      <a:pt x="14654327" y="3683000"/>
                    </a:lnTo>
                    <a:lnTo>
                      <a:pt x="14654365" y="3733800"/>
                    </a:lnTo>
                    <a:lnTo>
                      <a:pt x="14653717" y="3784600"/>
                    </a:lnTo>
                    <a:lnTo>
                      <a:pt x="14652308" y="3822700"/>
                    </a:lnTo>
                    <a:lnTo>
                      <a:pt x="14650072" y="3873500"/>
                    </a:lnTo>
                    <a:lnTo>
                      <a:pt x="14646936" y="3924300"/>
                    </a:lnTo>
                    <a:lnTo>
                      <a:pt x="14642846" y="3962400"/>
                    </a:lnTo>
                    <a:lnTo>
                      <a:pt x="14637715" y="4013200"/>
                    </a:lnTo>
                    <a:lnTo>
                      <a:pt x="14631505" y="4064000"/>
                    </a:lnTo>
                    <a:lnTo>
                      <a:pt x="14624114" y="4102100"/>
                    </a:lnTo>
                    <a:lnTo>
                      <a:pt x="14615503" y="4152900"/>
                    </a:lnTo>
                    <a:lnTo>
                      <a:pt x="14605584" y="4191000"/>
                    </a:lnTo>
                    <a:lnTo>
                      <a:pt x="14594307" y="4241800"/>
                    </a:lnTo>
                    <a:lnTo>
                      <a:pt x="14581594" y="4279900"/>
                    </a:lnTo>
                    <a:lnTo>
                      <a:pt x="14567383" y="4330700"/>
                    </a:lnTo>
                    <a:lnTo>
                      <a:pt x="14551609" y="4368800"/>
                    </a:lnTo>
                    <a:lnTo>
                      <a:pt x="14534185" y="4419600"/>
                    </a:lnTo>
                    <a:lnTo>
                      <a:pt x="14515071" y="4457700"/>
                    </a:lnTo>
                    <a:lnTo>
                      <a:pt x="14494942" y="4495800"/>
                    </a:lnTo>
                    <a:lnTo>
                      <a:pt x="14473479" y="4533900"/>
                    </a:lnTo>
                    <a:lnTo>
                      <a:pt x="14450733" y="4572000"/>
                    </a:lnTo>
                    <a:lnTo>
                      <a:pt x="14426756" y="4610100"/>
                    </a:lnTo>
                    <a:lnTo>
                      <a:pt x="14401597" y="4648200"/>
                    </a:lnTo>
                    <a:lnTo>
                      <a:pt x="14375308" y="4686300"/>
                    </a:lnTo>
                    <a:lnTo>
                      <a:pt x="14347927" y="4724400"/>
                    </a:lnTo>
                    <a:lnTo>
                      <a:pt x="14319517" y="4762500"/>
                    </a:lnTo>
                    <a:lnTo>
                      <a:pt x="14290116" y="4787900"/>
                    </a:lnTo>
                    <a:lnTo>
                      <a:pt x="14259776" y="4826000"/>
                    </a:lnTo>
                    <a:lnTo>
                      <a:pt x="14228547" y="4851400"/>
                    </a:lnTo>
                    <a:lnTo>
                      <a:pt x="14196479" y="4889500"/>
                    </a:lnTo>
                    <a:lnTo>
                      <a:pt x="14163612" y="4914900"/>
                    </a:lnTo>
                    <a:lnTo>
                      <a:pt x="14130007" y="4953000"/>
                    </a:lnTo>
                    <a:lnTo>
                      <a:pt x="14095705" y="4978400"/>
                    </a:lnTo>
                    <a:lnTo>
                      <a:pt x="14060754" y="5016500"/>
                    </a:lnTo>
                    <a:lnTo>
                      <a:pt x="14025220" y="5041900"/>
                    </a:lnTo>
                    <a:lnTo>
                      <a:pt x="13952538" y="5092700"/>
                    </a:lnTo>
                    <a:lnTo>
                      <a:pt x="13915492" y="5130800"/>
                    </a:lnTo>
                    <a:lnTo>
                      <a:pt x="13878052" y="5156200"/>
                    </a:lnTo>
                    <a:lnTo>
                      <a:pt x="13725246" y="5257800"/>
                    </a:lnTo>
                    <a:lnTo>
                      <a:pt x="13686536" y="5295900"/>
                    </a:lnTo>
                    <a:lnTo>
                      <a:pt x="13377012" y="5499100"/>
                    </a:lnTo>
                    <a:lnTo>
                      <a:pt x="13339090" y="5537200"/>
                    </a:lnTo>
                    <a:lnTo>
                      <a:pt x="13264261" y="5588000"/>
                    </a:lnTo>
                    <a:lnTo>
                      <a:pt x="13191160" y="5638800"/>
                    </a:lnTo>
                    <a:lnTo>
                      <a:pt x="13155384" y="5676900"/>
                    </a:lnTo>
                    <a:lnTo>
                      <a:pt x="13120167" y="5702300"/>
                    </a:lnTo>
                    <a:lnTo>
                      <a:pt x="13085585" y="5727700"/>
                    </a:lnTo>
                    <a:lnTo>
                      <a:pt x="13051676" y="5765800"/>
                    </a:lnTo>
                    <a:lnTo>
                      <a:pt x="13018491" y="5791200"/>
                    </a:lnTo>
                    <a:lnTo>
                      <a:pt x="12986068" y="5816600"/>
                    </a:lnTo>
                    <a:lnTo>
                      <a:pt x="12954470" y="5854700"/>
                    </a:lnTo>
                    <a:lnTo>
                      <a:pt x="12923736" y="5892800"/>
                    </a:lnTo>
                    <a:lnTo>
                      <a:pt x="12893929" y="5918200"/>
                    </a:lnTo>
                    <a:lnTo>
                      <a:pt x="12865087" y="5956300"/>
                    </a:lnTo>
                    <a:lnTo>
                      <a:pt x="12837249" y="5981700"/>
                    </a:lnTo>
                    <a:lnTo>
                      <a:pt x="12810490" y="6019800"/>
                    </a:lnTo>
                    <a:lnTo>
                      <a:pt x="12784836" y="6057900"/>
                    </a:lnTo>
                    <a:lnTo>
                      <a:pt x="12760351" y="6096000"/>
                    </a:lnTo>
                    <a:lnTo>
                      <a:pt x="12737071" y="6134100"/>
                    </a:lnTo>
                    <a:lnTo>
                      <a:pt x="12715050" y="6172200"/>
                    </a:lnTo>
                    <a:lnTo>
                      <a:pt x="12694336" y="6210300"/>
                    </a:lnTo>
                    <a:lnTo>
                      <a:pt x="12674981" y="6248400"/>
                    </a:lnTo>
                    <a:lnTo>
                      <a:pt x="12657036" y="6286500"/>
                    </a:lnTo>
                    <a:lnTo>
                      <a:pt x="12640539" y="6337300"/>
                    </a:lnTo>
                    <a:lnTo>
                      <a:pt x="12624981" y="6375400"/>
                    </a:lnTo>
                    <a:lnTo>
                      <a:pt x="12611379" y="6426200"/>
                    </a:lnTo>
                    <a:lnTo>
                      <a:pt x="12599619" y="6464300"/>
                    </a:lnTo>
                    <a:lnTo>
                      <a:pt x="12589650" y="6515100"/>
                    </a:lnTo>
                    <a:lnTo>
                      <a:pt x="12581382" y="6565900"/>
                    </a:lnTo>
                    <a:lnTo>
                      <a:pt x="12574727" y="6604000"/>
                    </a:lnTo>
                    <a:lnTo>
                      <a:pt x="12569622" y="6654800"/>
                    </a:lnTo>
                    <a:lnTo>
                      <a:pt x="12565964" y="6705600"/>
                    </a:lnTo>
                    <a:lnTo>
                      <a:pt x="12563691" y="6743700"/>
                    </a:lnTo>
                    <a:lnTo>
                      <a:pt x="12562700" y="6794500"/>
                    </a:lnTo>
                    <a:lnTo>
                      <a:pt x="12562942" y="6845300"/>
                    </a:lnTo>
                    <a:lnTo>
                      <a:pt x="12564313" y="6883400"/>
                    </a:lnTo>
                    <a:lnTo>
                      <a:pt x="12566739" y="6934200"/>
                    </a:lnTo>
                    <a:lnTo>
                      <a:pt x="12570143" y="6985000"/>
                    </a:lnTo>
                    <a:lnTo>
                      <a:pt x="12574448" y="7023100"/>
                    </a:lnTo>
                    <a:lnTo>
                      <a:pt x="12579553" y="7073900"/>
                    </a:lnTo>
                    <a:lnTo>
                      <a:pt x="12585395" y="7124700"/>
                    </a:lnTo>
                    <a:lnTo>
                      <a:pt x="12591898" y="7175500"/>
                    </a:lnTo>
                    <a:lnTo>
                      <a:pt x="12598972" y="7213600"/>
                    </a:lnTo>
                    <a:lnTo>
                      <a:pt x="12606528" y="7264400"/>
                    </a:lnTo>
                    <a:lnTo>
                      <a:pt x="12614504" y="7315200"/>
                    </a:lnTo>
                    <a:lnTo>
                      <a:pt x="12622797" y="7366000"/>
                    </a:lnTo>
                    <a:lnTo>
                      <a:pt x="12631344" y="7404100"/>
                    </a:lnTo>
                    <a:lnTo>
                      <a:pt x="12640069" y="7454900"/>
                    </a:lnTo>
                    <a:lnTo>
                      <a:pt x="12657696" y="7556500"/>
                    </a:lnTo>
                    <a:lnTo>
                      <a:pt x="12666434" y="7607300"/>
                    </a:lnTo>
                    <a:lnTo>
                      <a:pt x="12675032" y="7645400"/>
                    </a:lnTo>
                    <a:lnTo>
                      <a:pt x="12683389" y="7696200"/>
                    </a:lnTo>
                    <a:lnTo>
                      <a:pt x="12691428" y="7747000"/>
                    </a:lnTo>
                    <a:lnTo>
                      <a:pt x="12699073" y="7797800"/>
                    </a:lnTo>
                    <a:lnTo>
                      <a:pt x="12706249" y="7848600"/>
                    </a:lnTo>
                    <a:lnTo>
                      <a:pt x="12712865" y="7886700"/>
                    </a:lnTo>
                    <a:lnTo>
                      <a:pt x="12718847" y="7937500"/>
                    </a:lnTo>
                    <a:lnTo>
                      <a:pt x="12724105" y="7988300"/>
                    </a:lnTo>
                    <a:lnTo>
                      <a:pt x="12728562" y="8039100"/>
                    </a:lnTo>
                    <a:lnTo>
                      <a:pt x="12732157" y="8077200"/>
                    </a:lnTo>
                    <a:lnTo>
                      <a:pt x="12734773" y="8128000"/>
                    </a:lnTo>
                    <a:lnTo>
                      <a:pt x="12736360" y="8178800"/>
                    </a:lnTo>
                    <a:lnTo>
                      <a:pt x="12736830" y="8229600"/>
                    </a:lnTo>
                    <a:lnTo>
                      <a:pt x="12736094" y="8280400"/>
                    </a:lnTo>
                    <a:lnTo>
                      <a:pt x="12734087" y="8318500"/>
                    </a:lnTo>
                    <a:lnTo>
                      <a:pt x="12730709" y="8369300"/>
                    </a:lnTo>
                    <a:lnTo>
                      <a:pt x="12725883" y="8420100"/>
                    </a:lnTo>
                    <a:lnTo>
                      <a:pt x="12718809" y="8470900"/>
                    </a:lnTo>
                    <a:lnTo>
                      <a:pt x="12709995" y="8521700"/>
                    </a:lnTo>
                    <a:lnTo>
                      <a:pt x="12699505" y="8572500"/>
                    </a:lnTo>
                    <a:lnTo>
                      <a:pt x="12687364" y="8623300"/>
                    </a:lnTo>
                    <a:lnTo>
                      <a:pt x="12673597" y="8674100"/>
                    </a:lnTo>
                    <a:lnTo>
                      <a:pt x="16498100" y="8674100"/>
                    </a:lnTo>
                    <a:lnTo>
                      <a:pt x="16526358" y="8636000"/>
                    </a:lnTo>
                    <a:lnTo>
                      <a:pt x="16557460" y="8597900"/>
                    </a:lnTo>
                    <a:lnTo>
                      <a:pt x="16591699" y="8559800"/>
                    </a:lnTo>
                    <a:lnTo>
                      <a:pt x="16629431" y="8521700"/>
                    </a:lnTo>
                    <a:lnTo>
                      <a:pt x="16666147" y="8496300"/>
                    </a:lnTo>
                    <a:lnTo>
                      <a:pt x="16703917" y="8470900"/>
                    </a:lnTo>
                    <a:lnTo>
                      <a:pt x="16742664" y="8445500"/>
                    </a:lnTo>
                    <a:lnTo>
                      <a:pt x="16782326" y="8420100"/>
                    </a:lnTo>
                    <a:lnTo>
                      <a:pt x="16822852" y="8407400"/>
                    </a:lnTo>
                    <a:lnTo>
                      <a:pt x="16864153" y="8382000"/>
                    </a:lnTo>
                    <a:lnTo>
                      <a:pt x="17080154" y="8318500"/>
                    </a:lnTo>
                    <a:lnTo>
                      <a:pt x="17124795" y="8318500"/>
                    </a:lnTo>
                    <a:lnTo>
                      <a:pt x="17169765" y="8305800"/>
                    </a:lnTo>
                    <a:lnTo>
                      <a:pt x="17214990" y="8305800"/>
                    </a:lnTo>
                    <a:lnTo>
                      <a:pt x="17260418" y="8293100"/>
                    </a:lnTo>
                    <a:lnTo>
                      <a:pt x="17351591" y="8293100"/>
                    </a:lnTo>
                    <a:lnTo>
                      <a:pt x="17442765" y="8280400"/>
                    </a:lnTo>
                    <a:lnTo>
                      <a:pt x="17488192" y="8267700"/>
                    </a:lnTo>
                    <a:lnTo>
                      <a:pt x="17578375" y="8267700"/>
                    </a:lnTo>
                    <a:lnTo>
                      <a:pt x="17667237" y="8242300"/>
                    </a:lnTo>
                    <a:lnTo>
                      <a:pt x="17711014" y="8242300"/>
                    </a:lnTo>
                    <a:lnTo>
                      <a:pt x="17880216" y="8191500"/>
                    </a:lnTo>
                    <a:lnTo>
                      <a:pt x="17960353" y="8166100"/>
                    </a:lnTo>
                    <a:lnTo>
                      <a:pt x="17999075" y="8140700"/>
                    </a:lnTo>
                    <a:lnTo>
                      <a:pt x="18036820" y="8128000"/>
                    </a:lnTo>
                    <a:lnTo>
                      <a:pt x="18073510" y="8102600"/>
                    </a:lnTo>
                    <a:lnTo>
                      <a:pt x="18109083" y="8077200"/>
                    </a:lnTo>
                    <a:lnTo>
                      <a:pt x="18143474" y="8039100"/>
                    </a:lnTo>
                    <a:lnTo>
                      <a:pt x="18177015" y="8013700"/>
                    </a:lnTo>
                    <a:lnTo>
                      <a:pt x="18207012" y="7975600"/>
                    </a:lnTo>
                    <a:lnTo>
                      <a:pt x="18233708" y="7937500"/>
                    </a:lnTo>
                    <a:lnTo>
                      <a:pt x="18257355" y="7912100"/>
                    </a:lnTo>
                    <a:lnTo>
                      <a:pt x="18278209" y="7874000"/>
                    </a:lnTo>
                    <a:lnTo>
                      <a:pt x="18296484" y="7835900"/>
                    </a:lnTo>
                    <a:lnTo>
                      <a:pt x="18312448" y="7785100"/>
                    </a:lnTo>
                    <a:lnTo>
                      <a:pt x="18326342" y="7747000"/>
                    </a:lnTo>
                    <a:lnTo>
                      <a:pt x="18338394" y="7708900"/>
                    </a:lnTo>
                    <a:lnTo>
                      <a:pt x="18348871" y="7670800"/>
                    </a:lnTo>
                    <a:lnTo>
                      <a:pt x="18358003" y="7620000"/>
                    </a:lnTo>
                    <a:lnTo>
                      <a:pt x="18366042" y="7581900"/>
                    </a:lnTo>
                    <a:lnTo>
                      <a:pt x="18373230" y="7531100"/>
                    </a:lnTo>
                    <a:lnTo>
                      <a:pt x="18379809" y="7493000"/>
                    </a:lnTo>
                    <a:lnTo>
                      <a:pt x="18386019" y="7454900"/>
                    </a:lnTo>
                    <a:lnTo>
                      <a:pt x="18392115" y="7404100"/>
                    </a:lnTo>
                    <a:lnTo>
                      <a:pt x="18398325" y="7366000"/>
                    </a:lnTo>
                    <a:lnTo>
                      <a:pt x="18404917" y="7315200"/>
                    </a:lnTo>
                    <a:lnTo>
                      <a:pt x="18412117" y="7277100"/>
                    </a:lnTo>
                    <a:lnTo>
                      <a:pt x="18420182" y="7239000"/>
                    </a:lnTo>
                    <a:lnTo>
                      <a:pt x="18429339" y="7188200"/>
                    </a:lnTo>
                    <a:lnTo>
                      <a:pt x="18439854" y="7150100"/>
                    </a:lnTo>
                    <a:lnTo>
                      <a:pt x="18451945" y="7112000"/>
                    </a:lnTo>
                    <a:lnTo>
                      <a:pt x="18465889" y="7061200"/>
                    </a:lnTo>
                    <a:lnTo>
                      <a:pt x="18481904" y="7023100"/>
                    </a:lnTo>
                    <a:lnTo>
                      <a:pt x="18500243" y="6985000"/>
                    </a:lnTo>
                    <a:lnTo>
                      <a:pt x="18521147" y="6946900"/>
                    </a:lnTo>
                    <a:lnTo>
                      <a:pt x="18544871" y="6908800"/>
                    </a:lnTo>
                    <a:lnTo>
                      <a:pt x="18571642" y="6883400"/>
                    </a:lnTo>
                    <a:lnTo>
                      <a:pt x="18607113" y="6832600"/>
                    </a:lnTo>
                    <a:lnTo>
                      <a:pt x="18643169" y="6807200"/>
                    </a:lnTo>
                    <a:lnTo>
                      <a:pt x="18679808" y="6769100"/>
                    </a:lnTo>
                    <a:lnTo>
                      <a:pt x="18717019" y="6743700"/>
                    </a:lnTo>
                    <a:lnTo>
                      <a:pt x="18793130" y="6692900"/>
                    </a:lnTo>
                    <a:lnTo>
                      <a:pt x="18951829" y="6642100"/>
                    </a:lnTo>
                    <a:lnTo>
                      <a:pt x="18992800" y="6629400"/>
                    </a:lnTo>
                    <a:lnTo>
                      <a:pt x="19034265" y="6629400"/>
                    </a:lnTo>
                    <a:lnTo>
                      <a:pt x="19076226" y="6616700"/>
                    </a:lnTo>
                    <a:lnTo>
                      <a:pt x="19520548" y="6616700"/>
                    </a:lnTo>
                    <a:lnTo>
                      <a:pt x="19567233" y="6604000"/>
                    </a:lnTo>
                    <a:lnTo>
                      <a:pt x="19661747" y="6604000"/>
                    </a:lnTo>
                    <a:lnTo>
                      <a:pt x="19709524" y="6591300"/>
                    </a:lnTo>
                    <a:lnTo>
                      <a:pt x="19757657" y="6591300"/>
                    </a:lnTo>
                    <a:lnTo>
                      <a:pt x="19806133" y="6578600"/>
                    </a:lnTo>
                    <a:lnTo>
                      <a:pt x="19864261" y="6565900"/>
                    </a:lnTo>
                    <a:lnTo>
                      <a:pt x="19918846" y="6553200"/>
                    </a:lnTo>
                    <a:lnTo>
                      <a:pt x="19970001" y="6527800"/>
                    </a:lnTo>
                    <a:lnTo>
                      <a:pt x="20017842" y="6515100"/>
                    </a:lnTo>
                    <a:lnTo>
                      <a:pt x="20062495" y="6502400"/>
                    </a:lnTo>
                    <a:lnTo>
                      <a:pt x="20104075" y="6489700"/>
                    </a:lnTo>
                    <a:lnTo>
                      <a:pt x="20104075" y="0"/>
                    </a:lnTo>
                    <a:close/>
                  </a:path>
                </a:pathLst>
              </a:custGeom>
              <a:solidFill>
                <a:srgbClr val="FFCEF4"/>
              </a:solidFill>
            </p:spPr>
            <p:txBody>
              <a:bodyPr wrap="square" lIns="0" tIns="0" rIns="0" bIns="0" rtlCol="0"/>
              <a:lstStyle/>
              <a:p>
                <a:endParaRPr sz="1092"/>
              </a:p>
            </p:txBody>
          </p:sp>
          <p:sp>
            <p:nvSpPr>
              <p:cNvPr id="9" name="object 7">
                <a:extLst>
                  <a:ext uri="{FF2B5EF4-FFF2-40B4-BE49-F238E27FC236}">
                    <a16:creationId xmlns:a16="http://schemas.microsoft.com/office/drawing/2014/main" id="{19A27E42-CB88-8DEF-FF07-756ABD5AB539}"/>
                  </a:ext>
                </a:extLst>
              </p:cNvPr>
              <p:cNvSpPr/>
              <p:nvPr/>
            </p:nvSpPr>
            <p:spPr>
              <a:xfrm>
                <a:off x="0" y="3707"/>
                <a:ext cx="20104100" cy="11304270"/>
              </a:xfrm>
              <a:custGeom>
                <a:avLst/>
                <a:gdLst/>
                <a:ahLst/>
                <a:cxnLst/>
                <a:rect l="l" t="t" r="r" b="b"/>
                <a:pathLst>
                  <a:path w="20104100" h="11304270">
                    <a:moveTo>
                      <a:pt x="20104085" y="0"/>
                    </a:moveTo>
                    <a:lnTo>
                      <a:pt x="0" y="0"/>
                    </a:lnTo>
                    <a:lnTo>
                      <a:pt x="0" y="11303735"/>
                    </a:lnTo>
                  </a:path>
                </a:pathLst>
              </a:custGeom>
              <a:ln w="7387">
                <a:solidFill>
                  <a:srgbClr val="FF6600"/>
                </a:solidFill>
              </a:ln>
            </p:spPr>
            <p:txBody>
              <a:bodyPr wrap="square" lIns="0" tIns="0" rIns="0" bIns="0" rtlCol="0"/>
              <a:lstStyle/>
              <a:p>
                <a:endParaRPr sz="1092"/>
              </a:p>
            </p:txBody>
          </p:sp>
          <p:sp>
            <p:nvSpPr>
              <p:cNvPr id="10" name="object 8">
                <a:extLst>
                  <a:ext uri="{FF2B5EF4-FFF2-40B4-BE49-F238E27FC236}">
                    <a16:creationId xmlns:a16="http://schemas.microsoft.com/office/drawing/2014/main" id="{DCDF8056-182D-BC94-DF01-B19DA2142997}"/>
                  </a:ext>
                </a:extLst>
              </p:cNvPr>
              <p:cNvSpPr/>
              <p:nvPr/>
            </p:nvSpPr>
            <p:spPr>
              <a:xfrm>
                <a:off x="0" y="8410042"/>
                <a:ext cx="4581525" cy="2897505"/>
              </a:xfrm>
              <a:custGeom>
                <a:avLst/>
                <a:gdLst/>
                <a:ahLst/>
                <a:cxnLst/>
                <a:rect l="l" t="t" r="r" b="b"/>
                <a:pathLst>
                  <a:path w="4581525" h="2897504">
                    <a:moveTo>
                      <a:pt x="0" y="0"/>
                    </a:moveTo>
                    <a:lnTo>
                      <a:pt x="0" y="2897400"/>
                    </a:lnTo>
                    <a:lnTo>
                      <a:pt x="4581299" y="2897400"/>
                    </a:lnTo>
                    <a:lnTo>
                      <a:pt x="4520804" y="2860985"/>
                    </a:lnTo>
                    <a:lnTo>
                      <a:pt x="4481185" y="2840418"/>
                    </a:lnTo>
                    <a:lnTo>
                      <a:pt x="4440867" y="2821664"/>
                    </a:lnTo>
                    <a:lnTo>
                      <a:pt x="4399895" y="2804613"/>
                    </a:lnTo>
                    <a:lnTo>
                      <a:pt x="4358315" y="2789156"/>
                    </a:lnTo>
                    <a:lnTo>
                      <a:pt x="4316173" y="2775182"/>
                    </a:lnTo>
                    <a:lnTo>
                      <a:pt x="4273513" y="2762582"/>
                    </a:lnTo>
                    <a:lnTo>
                      <a:pt x="4230383" y="2751246"/>
                    </a:lnTo>
                    <a:lnTo>
                      <a:pt x="4186827" y="2741065"/>
                    </a:lnTo>
                    <a:lnTo>
                      <a:pt x="4142892" y="2731927"/>
                    </a:lnTo>
                    <a:lnTo>
                      <a:pt x="4098623" y="2723724"/>
                    </a:lnTo>
                    <a:lnTo>
                      <a:pt x="4054066" y="2716345"/>
                    </a:lnTo>
                    <a:lnTo>
                      <a:pt x="4009267" y="2709681"/>
                    </a:lnTo>
                    <a:lnTo>
                      <a:pt x="3964271" y="2703621"/>
                    </a:lnTo>
                    <a:lnTo>
                      <a:pt x="3873873" y="2692877"/>
                    </a:lnTo>
                    <a:lnTo>
                      <a:pt x="3602721" y="2663731"/>
                    </a:lnTo>
                    <a:lnTo>
                      <a:pt x="3558015" y="2658170"/>
                    </a:lnTo>
                    <a:lnTo>
                      <a:pt x="3513570" y="2652115"/>
                    </a:lnTo>
                    <a:lnTo>
                      <a:pt x="3469432" y="2645456"/>
                    </a:lnTo>
                    <a:lnTo>
                      <a:pt x="3425647" y="2638083"/>
                    </a:lnTo>
                    <a:lnTo>
                      <a:pt x="3382259" y="2629887"/>
                    </a:lnTo>
                    <a:lnTo>
                      <a:pt x="3339316" y="2620758"/>
                    </a:lnTo>
                    <a:lnTo>
                      <a:pt x="3296862" y="2610585"/>
                    </a:lnTo>
                    <a:lnTo>
                      <a:pt x="3254944" y="2599259"/>
                    </a:lnTo>
                    <a:lnTo>
                      <a:pt x="3213607" y="2586671"/>
                    </a:lnTo>
                    <a:lnTo>
                      <a:pt x="3172897" y="2572709"/>
                    </a:lnTo>
                    <a:lnTo>
                      <a:pt x="3132859" y="2557264"/>
                    </a:lnTo>
                    <a:lnTo>
                      <a:pt x="3093540" y="2540227"/>
                    </a:lnTo>
                    <a:lnTo>
                      <a:pt x="3054985" y="2521488"/>
                    </a:lnTo>
                    <a:lnTo>
                      <a:pt x="3017241" y="2500936"/>
                    </a:lnTo>
                    <a:lnTo>
                      <a:pt x="2980351" y="2478462"/>
                    </a:lnTo>
                    <a:lnTo>
                      <a:pt x="2944363" y="2453956"/>
                    </a:lnTo>
                    <a:lnTo>
                      <a:pt x="2909323" y="2427308"/>
                    </a:lnTo>
                    <a:lnTo>
                      <a:pt x="2875275" y="2398408"/>
                    </a:lnTo>
                    <a:lnTo>
                      <a:pt x="2841055" y="2365636"/>
                    </a:lnTo>
                    <a:lnTo>
                      <a:pt x="2809923" y="2331598"/>
                    </a:lnTo>
                    <a:lnTo>
                      <a:pt x="2781700" y="2296368"/>
                    </a:lnTo>
                    <a:lnTo>
                      <a:pt x="2756205" y="2260020"/>
                    </a:lnTo>
                    <a:lnTo>
                      <a:pt x="2733259" y="2222628"/>
                    </a:lnTo>
                    <a:lnTo>
                      <a:pt x="2712681" y="2184265"/>
                    </a:lnTo>
                    <a:lnTo>
                      <a:pt x="2694293" y="2145006"/>
                    </a:lnTo>
                    <a:lnTo>
                      <a:pt x="2677913" y="2104924"/>
                    </a:lnTo>
                    <a:lnTo>
                      <a:pt x="2663362" y="2064093"/>
                    </a:lnTo>
                    <a:lnTo>
                      <a:pt x="2650460" y="2022587"/>
                    </a:lnTo>
                    <a:lnTo>
                      <a:pt x="2639027" y="1980481"/>
                    </a:lnTo>
                    <a:lnTo>
                      <a:pt x="2628884" y="1937847"/>
                    </a:lnTo>
                    <a:lnTo>
                      <a:pt x="2619849" y="1894760"/>
                    </a:lnTo>
                    <a:lnTo>
                      <a:pt x="2611745" y="1851294"/>
                    </a:lnTo>
                    <a:lnTo>
                      <a:pt x="2604389" y="1807522"/>
                    </a:lnTo>
                    <a:lnTo>
                      <a:pt x="2597604" y="1763519"/>
                    </a:lnTo>
                    <a:lnTo>
                      <a:pt x="2591208" y="1719358"/>
                    </a:lnTo>
                    <a:lnTo>
                      <a:pt x="2585021" y="1675113"/>
                    </a:lnTo>
                    <a:lnTo>
                      <a:pt x="2578865" y="1630859"/>
                    </a:lnTo>
                    <a:lnTo>
                      <a:pt x="2572558" y="1586668"/>
                    </a:lnTo>
                    <a:lnTo>
                      <a:pt x="2565922" y="1542615"/>
                    </a:lnTo>
                    <a:lnTo>
                      <a:pt x="2558776" y="1498775"/>
                    </a:lnTo>
                    <a:lnTo>
                      <a:pt x="2550939" y="1455219"/>
                    </a:lnTo>
                    <a:lnTo>
                      <a:pt x="2542234" y="1412024"/>
                    </a:lnTo>
                    <a:lnTo>
                      <a:pt x="2532478" y="1369261"/>
                    </a:lnTo>
                    <a:lnTo>
                      <a:pt x="2521493" y="1327006"/>
                    </a:lnTo>
                    <a:lnTo>
                      <a:pt x="2509099" y="1285333"/>
                    </a:lnTo>
                    <a:lnTo>
                      <a:pt x="2495115" y="1244314"/>
                    </a:lnTo>
                    <a:lnTo>
                      <a:pt x="2479362" y="1204024"/>
                    </a:lnTo>
                    <a:lnTo>
                      <a:pt x="2461660" y="1164538"/>
                    </a:lnTo>
                    <a:lnTo>
                      <a:pt x="2441829" y="1125928"/>
                    </a:lnTo>
                    <a:lnTo>
                      <a:pt x="2419689" y="1088268"/>
                    </a:lnTo>
                    <a:lnTo>
                      <a:pt x="2395060" y="1051634"/>
                    </a:lnTo>
                    <a:lnTo>
                      <a:pt x="2367762" y="1016097"/>
                    </a:lnTo>
                    <a:lnTo>
                      <a:pt x="2332960" y="975807"/>
                    </a:lnTo>
                    <a:lnTo>
                      <a:pt x="2297672" y="939049"/>
                    </a:lnTo>
                    <a:lnTo>
                      <a:pt x="2261904" y="905665"/>
                    </a:lnTo>
                    <a:lnTo>
                      <a:pt x="2225663" y="875493"/>
                    </a:lnTo>
                    <a:lnTo>
                      <a:pt x="2188954" y="848374"/>
                    </a:lnTo>
                    <a:lnTo>
                      <a:pt x="2151785" y="824146"/>
                    </a:lnTo>
                    <a:lnTo>
                      <a:pt x="2114162" y="802649"/>
                    </a:lnTo>
                    <a:lnTo>
                      <a:pt x="2076091" y="783723"/>
                    </a:lnTo>
                    <a:lnTo>
                      <a:pt x="2037579" y="767208"/>
                    </a:lnTo>
                    <a:lnTo>
                      <a:pt x="1998632" y="752943"/>
                    </a:lnTo>
                    <a:lnTo>
                      <a:pt x="1959256" y="740767"/>
                    </a:lnTo>
                    <a:lnTo>
                      <a:pt x="1919459" y="730521"/>
                    </a:lnTo>
                    <a:lnTo>
                      <a:pt x="1879247" y="722044"/>
                    </a:lnTo>
                    <a:lnTo>
                      <a:pt x="1838626" y="715175"/>
                    </a:lnTo>
                    <a:lnTo>
                      <a:pt x="1797602" y="709754"/>
                    </a:lnTo>
                    <a:lnTo>
                      <a:pt x="1756182" y="705621"/>
                    </a:lnTo>
                    <a:lnTo>
                      <a:pt x="1714373" y="702615"/>
                    </a:lnTo>
                    <a:lnTo>
                      <a:pt x="1672181" y="700575"/>
                    </a:lnTo>
                    <a:lnTo>
                      <a:pt x="1648800" y="699898"/>
                    </a:lnTo>
                    <a:lnTo>
                      <a:pt x="1366653" y="699898"/>
                    </a:lnTo>
                    <a:lnTo>
                      <a:pt x="1321629" y="699819"/>
                    </a:lnTo>
                    <a:lnTo>
                      <a:pt x="1276280" y="699263"/>
                    </a:lnTo>
                    <a:lnTo>
                      <a:pt x="1230613" y="698070"/>
                    </a:lnTo>
                    <a:lnTo>
                      <a:pt x="1184633" y="696079"/>
                    </a:lnTo>
                    <a:lnTo>
                      <a:pt x="1138349" y="693130"/>
                    </a:lnTo>
                    <a:lnTo>
                      <a:pt x="1091765" y="689063"/>
                    </a:lnTo>
                    <a:lnTo>
                      <a:pt x="1044889" y="683717"/>
                    </a:lnTo>
                    <a:lnTo>
                      <a:pt x="997726" y="676931"/>
                    </a:lnTo>
                    <a:lnTo>
                      <a:pt x="950284" y="668546"/>
                    </a:lnTo>
                    <a:lnTo>
                      <a:pt x="902569" y="658401"/>
                    </a:lnTo>
                    <a:lnTo>
                      <a:pt x="839055" y="643030"/>
                    </a:lnTo>
                    <a:lnTo>
                      <a:pt x="779208" y="627178"/>
                    </a:lnTo>
                    <a:lnTo>
                      <a:pt x="722857" y="610805"/>
                    </a:lnTo>
                    <a:lnTo>
                      <a:pt x="669831" y="593870"/>
                    </a:lnTo>
                    <a:lnTo>
                      <a:pt x="619959" y="576334"/>
                    </a:lnTo>
                    <a:lnTo>
                      <a:pt x="573072" y="558156"/>
                    </a:lnTo>
                    <a:lnTo>
                      <a:pt x="528997" y="539297"/>
                    </a:lnTo>
                    <a:lnTo>
                      <a:pt x="487565" y="519716"/>
                    </a:lnTo>
                    <a:lnTo>
                      <a:pt x="448604" y="499373"/>
                    </a:lnTo>
                    <a:lnTo>
                      <a:pt x="411944" y="478228"/>
                    </a:lnTo>
                    <a:lnTo>
                      <a:pt x="377414" y="456242"/>
                    </a:lnTo>
                    <a:lnTo>
                      <a:pt x="344843" y="433375"/>
                    </a:lnTo>
                    <a:lnTo>
                      <a:pt x="314061" y="409585"/>
                    </a:lnTo>
                    <a:lnTo>
                      <a:pt x="284896" y="384833"/>
                    </a:lnTo>
                    <a:lnTo>
                      <a:pt x="230738" y="332285"/>
                    </a:lnTo>
                    <a:lnTo>
                      <a:pt x="181001" y="275409"/>
                    </a:lnTo>
                    <a:lnTo>
                      <a:pt x="157365" y="245247"/>
                    </a:lnTo>
                    <a:lnTo>
                      <a:pt x="134321" y="213884"/>
                    </a:lnTo>
                    <a:lnTo>
                      <a:pt x="111700" y="181279"/>
                    </a:lnTo>
                    <a:lnTo>
                      <a:pt x="89331" y="147391"/>
                    </a:lnTo>
                    <a:lnTo>
                      <a:pt x="67043" y="112182"/>
                    </a:lnTo>
                    <a:lnTo>
                      <a:pt x="44665" y="75610"/>
                    </a:lnTo>
                    <a:lnTo>
                      <a:pt x="22027" y="37636"/>
                    </a:lnTo>
                    <a:lnTo>
                      <a:pt x="0" y="0"/>
                    </a:lnTo>
                    <a:close/>
                  </a:path>
                  <a:path w="4581525" h="2897504">
                    <a:moveTo>
                      <a:pt x="1543371" y="698655"/>
                    </a:moveTo>
                    <a:lnTo>
                      <a:pt x="1366653" y="699898"/>
                    </a:lnTo>
                    <a:lnTo>
                      <a:pt x="1648800" y="699898"/>
                    </a:lnTo>
                    <a:lnTo>
                      <a:pt x="1629612" y="699343"/>
                    </a:lnTo>
                    <a:lnTo>
                      <a:pt x="1586673" y="698756"/>
                    </a:lnTo>
                    <a:lnTo>
                      <a:pt x="1543371" y="698655"/>
                    </a:lnTo>
                    <a:close/>
                  </a:path>
                </a:pathLst>
              </a:custGeom>
              <a:solidFill>
                <a:srgbClr val="FFADEF"/>
              </a:solidFill>
            </p:spPr>
            <p:txBody>
              <a:bodyPr wrap="square" lIns="0" tIns="0" rIns="0" bIns="0" rtlCol="0"/>
              <a:lstStyle/>
              <a:p>
                <a:endParaRPr sz="1092"/>
              </a:p>
            </p:txBody>
          </p:sp>
          <p:sp>
            <p:nvSpPr>
              <p:cNvPr id="11" name="object 9">
                <a:extLst>
                  <a:ext uri="{FF2B5EF4-FFF2-40B4-BE49-F238E27FC236}">
                    <a16:creationId xmlns:a16="http://schemas.microsoft.com/office/drawing/2014/main" id="{BBB5FBF8-593F-62CD-3F28-C5C9A3EED499}"/>
                  </a:ext>
                </a:extLst>
              </p:cNvPr>
              <p:cNvSpPr/>
              <p:nvPr/>
            </p:nvSpPr>
            <p:spPr>
              <a:xfrm>
                <a:off x="0" y="3707"/>
                <a:ext cx="20104100" cy="11304270"/>
              </a:xfrm>
              <a:custGeom>
                <a:avLst/>
                <a:gdLst/>
                <a:ahLst/>
                <a:cxnLst/>
                <a:rect l="l" t="t" r="r" b="b"/>
                <a:pathLst>
                  <a:path w="20104100" h="11304270">
                    <a:moveTo>
                      <a:pt x="20104085" y="0"/>
                    </a:moveTo>
                    <a:lnTo>
                      <a:pt x="0" y="0"/>
                    </a:lnTo>
                    <a:lnTo>
                      <a:pt x="0" y="11303735"/>
                    </a:lnTo>
                  </a:path>
                </a:pathLst>
              </a:custGeom>
              <a:ln w="7387">
                <a:solidFill>
                  <a:srgbClr val="FF6600"/>
                </a:solidFill>
              </a:ln>
            </p:spPr>
            <p:txBody>
              <a:bodyPr wrap="square" lIns="0" tIns="0" rIns="0" bIns="0" rtlCol="0"/>
              <a:lstStyle/>
              <a:p>
                <a:endParaRPr sz="1092"/>
              </a:p>
            </p:txBody>
          </p:sp>
        </p:grpSp>
      </p:grpSp>
      <p:pic>
        <p:nvPicPr>
          <p:cNvPr id="16" name="object 2" descr="170COUNTRIES">
            <a:extLst>
              <a:ext uri="{FF2B5EF4-FFF2-40B4-BE49-F238E27FC236}">
                <a16:creationId xmlns:a16="http://schemas.microsoft.com/office/drawing/2014/main" id="{87ABD0EE-7407-F56B-DA4D-1134330761F6}"/>
              </a:ext>
            </a:extLst>
          </p:cNvPr>
          <p:cNvPicPr/>
          <p:nvPr/>
        </p:nvPicPr>
        <p:blipFill>
          <a:blip r:embed="rId3" cstate="print"/>
          <a:stretch>
            <a:fillRect/>
          </a:stretch>
        </p:blipFill>
        <p:spPr>
          <a:xfrm>
            <a:off x="5241192" y="2402635"/>
            <a:ext cx="2245141" cy="3008878"/>
          </a:xfrm>
          <a:prstGeom prst="rect">
            <a:avLst/>
          </a:prstGeom>
        </p:spPr>
      </p:pic>
      <p:pic>
        <p:nvPicPr>
          <p:cNvPr id="17" name="object 2" descr="EVERY FEBRUARY">
            <a:extLst>
              <a:ext uri="{FF2B5EF4-FFF2-40B4-BE49-F238E27FC236}">
                <a16:creationId xmlns:a16="http://schemas.microsoft.com/office/drawing/2014/main" id="{65B3C2FA-EE5F-7E6E-C052-3E0D7F5E60E3}"/>
              </a:ext>
            </a:extLst>
          </p:cNvPr>
          <p:cNvPicPr/>
          <p:nvPr/>
        </p:nvPicPr>
        <p:blipFill>
          <a:blip r:embed="rId4" cstate="print"/>
          <a:stretch>
            <a:fillRect/>
          </a:stretch>
        </p:blipFill>
        <p:spPr>
          <a:xfrm>
            <a:off x="1066321" y="2402634"/>
            <a:ext cx="3124158" cy="3008895"/>
          </a:xfrm>
          <a:prstGeom prst="rect">
            <a:avLst/>
          </a:prstGeom>
        </p:spPr>
      </p:pic>
      <p:pic>
        <p:nvPicPr>
          <p:cNvPr id="18" name="object 2" descr="STAYINGSAFEANDHAVINGFUN">
            <a:extLst>
              <a:ext uri="{FF2B5EF4-FFF2-40B4-BE49-F238E27FC236}">
                <a16:creationId xmlns:a16="http://schemas.microsoft.com/office/drawing/2014/main" id="{8CA9D191-6505-4285-7382-0CF20DA006B8}"/>
              </a:ext>
            </a:extLst>
          </p:cNvPr>
          <p:cNvPicPr/>
          <p:nvPr/>
        </p:nvPicPr>
        <p:blipFill>
          <a:blip r:embed="rId5" cstate="print"/>
          <a:stretch>
            <a:fillRect/>
          </a:stretch>
        </p:blipFill>
        <p:spPr>
          <a:xfrm>
            <a:off x="8948617" y="2451216"/>
            <a:ext cx="2176868" cy="2911151"/>
          </a:xfrm>
          <a:prstGeom prst="rect">
            <a:avLst/>
          </a:prstGeom>
        </p:spPr>
      </p:pic>
      <p:sp>
        <p:nvSpPr>
          <p:cNvPr id="15" name="Freeform 14" descr="What is Safer Internet Day?">
            <a:extLst>
              <a:ext uri="{FF2B5EF4-FFF2-40B4-BE49-F238E27FC236}">
                <a16:creationId xmlns:a16="http://schemas.microsoft.com/office/drawing/2014/main" id="{34268B80-2BE9-5FAA-F4F2-5A820EB3DF7F}"/>
              </a:ext>
            </a:extLst>
          </p:cNvPr>
          <p:cNvSpPr/>
          <p:nvPr/>
        </p:nvSpPr>
        <p:spPr>
          <a:xfrm>
            <a:off x="1040783" y="666698"/>
            <a:ext cx="10051658" cy="836187"/>
          </a:xfrm>
          <a:custGeom>
            <a:avLst/>
            <a:gdLst/>
            <a:ahLst/>
            <a:cxnLst/>
            <a:rect l="l" t="t" r="r" b="b"/>
            <a:pathLst>
              <a:path w="16575929" h="1378934">
                <a:moveTo>
                  <a:pt x="16270319" y="872537"/>
                </a:moveTo>
                <a:cubicBezTo>
                  <a:pt x="16323467" y="872537"/>
                  <a:pt x="16366283" y="915352"/>
                  <a:pt x="16366283" y="968502"/>
                </a:cubicBezTo>
                <a:cubicBezTo>
                  <a:pt x="16366283" y="1021651"/>
                  <a:pt x="16323467" y="1064466"/>
                  <a:pt x="16270319" y="1064466"/>
                </a:cubicBezTo>
                <a:cubicBezTo>
                  <a:pt x="16218647" y="1064466"/>
                  <a:pt x="16175831" y="1021651"/>
                  <a:pt x="16175831" y="968502"/>
                </a:cubicBezTo>
                <a:cubicBezTo>
                  <a:pt x="16175831" y="915352"/>
                  <a:pt x="16218647" y="872537"/>
                  <a:pt x="16270319" y="872537"/>
                </a:cubicBezTo>
                <a:close/>
                <a:moveTo>
                  <a:pt x="14865048" y="729329"/>
                </a:moveTo>
                <a:cubicBezTo>
                  <a:pt x="14736604" y="729329"/>
                  <a:pt x="14729222" y="798719"/>
                  <a:pt x="14729222" y="823817"/>
                </a:cubicBezTo>
                <a:cubicBezTo>
                  <a:pt x="14729222" y="850392"/>
                  <a:pt x="14736604" y="924210"/>
                  <a:pt x="14865048" y="924210"/>
                </a:cubicBezTo>
                <a:cubicBezTo>
                  <a:pt x="14915244" y="924210"/>
                  <a:pt x="14969871" y="916829"/>
                  <a:pt x="15017114" y="905017"/>
                </a:cubicBezTo>
                <a:lnTo>
                  <a:pt x="15017114" y="729329"/>
                </a:lnTo>
                <a:close/>
                <a:moveTo>
                  <a:pt x="5978224" y="729329"/>
                </a:moveTo>
                <a:cubicBezTo>
                  <a:pt x="5849779" y="729329"/>
                  <a:pt x="5842396" y="798719"/>
                  <a:pt x="5842396" y="823817"/>
                </a:cubicBezTo>
                <a:cubicBezTo>
                  <a:pt x="5842396" y="850392"/>
                  <a:pt x="5849779" y="924210"/>
                  <a:pt x="5978224" y="924210"/>
                </a:cubicBezTo>
                <a:cubicBezTo>
                  <a:pt x="6028421" y="924210"/>
                  <a:pt x="6083045" y="916829"/>
                  <a:pt x="6130291" y="905017"/>
                </a:cubicBezTo>
                <a:lnTo>
                  <a:pt x="6130291" y="729329"/>
                </a:lnTo>
                <a:close/>
                <a:moveTo>
                  <a:pt x="2282523" y="729329"/>
                </a:moveTo>
                <a:cubicBezTo>
                  <a:pt x="2154079" y="729329"/>
                  <a:pt x="2146697" y="798719"/>
                  <a:pt x="2146697" y="823817"/>
                </a:cubicBezTo>
                <a:cubicBezTo>
                  <a:pt x="2146697" y="850392"/>
                  <a:pt x="2154079" y="924210"/>
                  <a:pt x="2282523" y="924210"/>
                </a:cubicBezTo>
                <a:cubicBezTo>
                  <a:pt x="2332721" y="924210"/>
                  <a:pt x="2387346" y="916829"/>
                  <a:pt x="2434590" y="905017"/>
                </a:cubicBezTo>
                <a:lnTo>
                  <a:pt x="2434590" y="729329"/>
                </a:lnTo>
                <a:close/>
                <a:moveTo>
                  <a:pt x="12437792" y="426672"/>
                </a:moveTo>
                <a:cubicBezTo>
                  <a:pt x="12344780" y="426672"/>
                  <a:pt x="12294583" y="482774"/>
                  <a:pt x="12294583" y="606790"/>
                </a:cubicBezTo>
                <a:lnTo>
                  <a:pt x="12582477" y="606790"/>
                </a:lnTo>
                <a:cubicBezTo>
                  <a:pt x="12582477" y="484251"/>
                  <a:pt x="12532280" y="426672"/>
                  <a:pt x="12437792" y="426672"/>
                </a:cubicBezTo>
                <a:close/>
                <a:moveTo>
                  <a:pt x="10437542" y="426672"/>
                </a:moveTo>
                <a:cubicBezTo>
                  <a:pt x="10344530" y="426672"/>
                  <a:pt x="10294334" y="482774"/>
                  <a:pt x="10294334" y="606790"/>
                </a:cubicBezTo>
                <a:lnTo>
                  <a:pt x="10582227" y="606790"/>
                </a:lnTo>
                <a:cubicBezTo>
                  <a:pt x="10582227" y="484251"/>
                  <a:pt x="10532030" y="426672"/>
                  <a:pt x="10437542" y="426672"/>
                </a:cubicBezTo>
                <a:close/>
                <a:moveTo>
                  <a:pt x="7218091" y="426672"/>
                </a:moveTo>
                <a:cubicBezTo>
                  <a:pt x="7125080" y="426672"/>
                  <a:pt x="7074883" y="482774"/>
                  <a:pt x="7074883" y="606790"/>
                </a:cubicBezTo>
                <a:lnTo>
                  <a:pt x="7362777" y="606790"/>
                </a:lnTo>
                <a:cubicBezTo>
                  <a:pt x="7362777" y="484251"/>
                  <a:pt x="7312580" y="426672"/>
                  <a:pt x="7218091" y="426672"/>
                </a:cubicBezTo>
                <a:close/>
                <a:moveTo>
                  <a:pt x="15363729" y="286416"/>
                </a:moveTo>
                <a:cubicBezTo>
                  <a:pt x="15394733" y="286416"/>
                  <a:pt x="15422783" y="305609"/>
                  <a:pt x="15433119" y="335137"/>
                </a:cubicBezTo>
                <a:lnTo>
                  <a:pt x="15610283" y="820864"/>
                </a:lnTo>
                <a:lnTo>
                  <a:pt x="15762351" y="338090"/>
                </a:lnTo>
                <a:cubicBezTo>
                  <a:pt x="15772685" y="307085"/>
                  <a:pt x="15802213" y="286416"/>
                  <a:pt x="15833215" y="286416"/>
                </a:cubicBezTo>
                <a:cubicBezTo>
                  <a:pt x="15873079" y="286416"/>
                  <a:pt x="15911463" y="318897"/>
                  <a:pt x="15911463" y="363188"/>
                </a:cubicBezTo>
                <a:cubicBezTo>
                  <a:pt x="15911463" y="370570"/>
                  <a:pt x="15909987" y="379428"/>
                  <a:pt x="15907035" y="386810"/>
                </a:cubicBezTo>
                <a:lnTo>
                  <a:pt x="15642763" y="1176670"/>
                </a:lnTo>
                <a:cubicBezTo>
                  <a:pt x="15602903" y="1297733"/>
                  <a:pt x="15499555" y="1378934"/>
                  <a:pt x="15359301" y="1378934"/>
                </a:cubicBezTo>
                <a:cubicBezTo>
                  <a:pt x="15319439" y="1378934"/>
                  <a:pt x="15284005" y="1350883"/>
                  <a:pt x="15284005" y="1306592"/>
                </a:cubicBezTo>
                <a:cubicBezTo>
                  <a:pt x="15284005" y="1268206"/>
                  <a:pt x="15316485" y="1237202"/>
                  <a:pt x="15356347" y="1235726"/>
                </a:cubicBezTo>
                <a:cubicBezTo>
                  <a:pt x="15421307" y="1232773"/>
                  <a:pt x="15477411" y="1206198"/>
                  <a:pt x="15498079" y="1141237"/>
                </a:cubicBezTo>
                <a:lnTo>
                  <a:pt x="15534989" y="1020175"/>
                </a:lnTo>
                <a:lnTo>
                  <a:pt x="15291387" y="389762"/>
                </a:lnTo>
                <a:cubicBezTo>
                  <a:pt x="15288435" y="380904"/>
                  <a:pt x="15285483" y="370570"/>
                  <a:pt x="15285483" y="361711"/>
                </a:cubicBezTo>
                <a:cubicBezTo>
                  <a:pt x="15285483" y="323326"/>
                  <a:pt x="15320915" y="286416"/>
                  <a:pt x="15363729" y="286416"/>
                </a:cubicBezTo>
                <a:close/>
                <a:moveTo>
                  <a:pt x="14913768" y="286416"/>
                </a:moveTo>
                <a:cubicBezTo>
                  <a:pt x="15079123" y="286416"/>
                  <a:pt x="15169181" y="406003"/>
                  <a:pt x="15169181" y="537400"/>
                </a:cubicBezTo>
                <a:lnTo>
                  <a:pt x="15169181" y="936021"/>
                </a:lnTo>
                <a:cubicBezTo>
                  <a:pt x="15169181" y="977360"/>
                  <a:pt x="15142607" y="1012793"/>
                  <a:pt x="15104221" y="1026080"/>
                </a:cubicBezTo>
                <a:cubicBezTo>
                  <a:pt x="15031879" y="1051179"/>
                  <a:pt x="14947724" y="1064466"/>
                  <a:pt x="14865048" y="1064466"/>
                </a:cubicBezTo>
                <a:cubicBezTo>
                  <a:pt x="14774989" y="1064466"/>
                  <a:pt x="14704123" y="1042320"/>
                  <a:pt x="14653926" y="999506"/>
                </a:cubicBezTo>
                <a:cubicBezTo>
                  <a:pt x="14603729" y="956691"/>
                  <a:pt x="14577154" y="896159"/>
                  <a:pt x="14577154" y="823817"/>
                </a:cubicBezTo>
                <a:cubicBezTo>
                  <a:pt x="14577154" y="751475"/>
                  <a:pt x="14603729" y="695372"/>
                  <a:pt x="14653926" y="654034"/>
                </a:cubicBezTo>
                <a:cubicBezTo>
                  <a:pt x="14704123" y="611219"/>
                  <a:pt x="14774989" y="589073"/>
                  <a:pt x="14865048" y="589073"/>
                </a:cubicBezTo>
                <a:lnTo>
                  <a:pt x="15017114" y="589073"/>
                </a:lnTo>
                <a:lnTo>
                  <a:pt x="15017114" y="537400"/>
                </a:lnTo>
                <a:cubicBezTo>
                  <a:pt x="15017114" y="475392"/>
                  <a:pt x="14971346" y="426672"/>
                  <a:pt x="14894575" y="426672"/>
                </a:cubicBezTo>
                <a:cubicBezTo>
                  <a:pt x="14825185" y="426672"/>
                  <a:pt x="14786799" y="435530"/>
                  <a:pt x="14735127" y="466534"/>
                </a:cubicBezTo>
                <a:cubicBezTo>
                  <a:pt x="14723316" y="473916"/>
                  <a:pt x="14707075" y="479821"/>
                  <a:pt x="14693788" y="479821"/>
                </a:cubicBezTo>
                <a:cubicBezTo>
                  <a:pt x="14653926" y="479821"/>
                  <a:pt x="14621446" y="450294"/>
                  <a:pt x="14621446" y="413385"/>
                </a:cubicBezTo>
                <a:cubicBezTo>
                  <a:pt x="14621446" y="386810"/>
                  <a:pt x="14633256" y="360235"/>
                  <a:pt x="14658355" y="345471"/>
                </a:cubicBezTo>
                <a:cubicBezTo>
                  <a:pt x="14738079" y="299704"/>
                  <a:pt x="14807469" y="286416"/>
                  <a:pt x="14913768" y="286416"/>
                </a:cubicBezTo>
                <a:close/>
                <a:moveTo>
                  <a:pt x="12437792" y="286416"/>
                </a:moveTo>
                <a:cubicBezTo>
                  <a:pt x="12524898" y="286416"/>
                  <a:pt x="12598717" y="314467"/>
                  <a:pt x="12651866" y="369093"/>
                </a:cubicBezTo>
                <a:cubicBezTo>
                  <a:pt x="12705016" y="422243"/>
                  <a:pt x="12734543" y="496062"/>
                  <a:pt x="12734543" y="581691"/>
                </a:cubicBezTo>
                <a:lnTo>
                  <a:pt x="12734543" y="651081"/>
                </a:lnTo>
                <a:cubicBezTo>
                  <a:pt x="12734543" y="704230"/>
                  <a:pt x="12691728" y="747045"/>
                  <a:pt x="12638578" y="747045"/>
                </a:cubicBezTo>
                <a:lnTo>
                  <a:pt x="12294583" y="747045"/>
                </a:lnTo>
                <a:cubicBezTo>
                  <a:pt x="12294583" y="807577"/>
                  <a:pt x="12304918" y="847439"/>
                  <a:pt x="12324111" y="874014"/>
                </a:cubicBezTo>
                <a:cubicBezTo>
                  <a:pt x="12349210" y="906494"/>
                  <a:pt x="12387595" y="924210"/>
                  <a:pt x="12437792" y="924210"/>
                </a:cubicBezTo>
                <a:cubicBezTo>
                  <a:pt x="12493894" y="924210"/>
                  <a:pt x="12547044" y="907970"/>
                  <a:pt x="12597240" y="885825"/>
                </a:cubicBezTo>
                <a:cubicBezTo>
                  <a:pt x="12607575" y="881396"/>
                  <a:pt x="12617910" y="878443"/>
                  <a:pt x="12628244" y="878443"/>
                </a:cubicBezTo>
                <a:cubicBezTo>
                  <a:pt x="12665153" y="878443"/>
                  <a:pt x="12700586" y="909447"/>
                  <a:pt x="12700586" y="947832"/>
                </a:cubicBezTo>
                <a:cubicBezTo>
                  <a:pt x="12700586" y="975883"/>
                  <a:pt x="12688775" y="1000982"/>
                  <a:pt x="12662201" y="1014269"/>
                </a:cubicBezTo>
                <a:cubicBezTo>
                  <a:pt x="12591335" y="1048226"/>
                  <a:pt x="12516039" y="1064466"/>
                  <a:pt x="12437792" y="1064466"/>
                </a:cubicBezTo>
                <a:cubicBezTo>
                  <a:pt x="12352162" y="1064466"/>
                  <a:pt x="12278343" y="1036415"/>
                  <a:pt x="12223717" y="981789"/>
                </a:cubicBezTo>
                <a:cubicBezTo>
                  <a:pt x="12170568" y="928640"/>
                  <a:pt x="12142517" y="854821"/>
                  <a:pt x="12142517" y="767715"/>
                </a:cubicBezTo>
                <a:lnTo>
                  <a:pt x="12142517" y="581691"/>
                </a:lnTo>
                <a:cubicBezTo>
                  <a:pt x="12142517" y="496062"/>
                  <a:pt x="12170568" y="422243"/>
                  <a:pt x="12223717" y="369093"/>
                </a:cubicBezTo>
                <a:cubicBezTo>
                  <a:pt x="12278343" y="314467"/>
                  <a:pt x="12352162" y="286416"/>
                  <a:pt x="12437792" y="286416"/>
                </a:cubicBezTo>
                <a:close/>
                <a:moveTo>
                  <a:pt x="11692842" y="286416"/>
                </a:moveTo>
                <a:cubicBezTo>
                  <a:pt x="11779948" y="286416"/>
                  <a:pt x="11853767" y="314467"/>
                  <a:pt x="11906916" y="369093"/>
                </a:cubicBezTo>
                <a:cubicBezTo>
                  <a:pt x="11960066" y="422243"/>
                  <a:pt x="11989593" y="496062"/>
                  <a:pt x="11989593" y="581691"/>
                </a:cubicBezTo>
                <a:lnTo>
                  <a:pt x="11989593" y="987694"/>
                </a:lnTo>
                <a:cubicBezTo>
                  <a:pt x="11989593" y="1030509"/>
                  <a:pt x="11955636" y="1064466"/>
                  <a:pt x="11912821" y="1064466"/>
                </a:cubicBezTo>
                <a:cubicBezTo>
                  <a:pt x="11870007" y="1064466"/>
                  <a:pt x="11837527" y="1030509"/>
                  <a:pt x="11837527" y="987694"/>
                </a:cubicBezTo>
                <a:lnTo>
                  <a:pt x="11837527" y="569880"/>
                </a:lnTo>
                <a:cubicBezTo>
                  <a:pt x="11837527" y="479821"/>
                  <a:pt x="11784377" y="426672"/>
                  <a:pt x="11692842" y="426672"/>
                </a:cubicBezTo>
                <a:cubicBezTo>
                  <a:pt x="11644121" y="426672"/>
                  <a:pt x="11595401" y="434054"/>
                  <a:pt x="11549633" y="445865"/>
                </a:cubicBezTo>
                <a:lnTo>
                  <a:pt x="11549633" y="987694"/>
                </a:lnTo>
                <a:cubicBezTo>
                  <a:pt x="11549633" y="1030509"/>
                  <a:pt x="11515677" y="1064466"/>
                  <a:pt x="11474338" y="1064466"/>
                </a:cubicBezTo>
                <a:cubicBezTo>
                  <a:pt x="11431524" y="1064466"/>
                  <a:pt x="11397567" y="1030509"/>
                  <a:pt x="11397567" y="987694"/>
                </a:cubicBezTo>
                <a:lnTo>
                  <a:pt x="11397567" y="414861"/>
                </a:lnTo>
                <a:cubicBezTo>
                  <a:pt x="11397567" y="373522"/>
                  <a:pt x="11422665" y="338090"/>
                  <a:pt x="11462527" y="324802"/>
                </a:cubicBezTo>
                <a:cubicBezTo>
                  <a:pt x="11534870" y="299704"/>
                  <a:pt x="11613118" y="286416"/>
                  <a:pt x="11692842" y="286416"/>
                </a:cubicBezTo>
                <a:close/>
                <a:moveTo>
                  <a:pt x="11112721" y="286416"/>
                </a:moveTo>
                <a:cubicBezTo>
                  <a:pt x="11149631" y="286416"/>
                  <a:pt x="11186540" y="290845"/>
                  <a:pt x="11223449" y="298227"/>
                </a:cubicBezTo>
                <a:cubicBezTo>
                  <a:pt x="11258883" y="305609"/>
                  <a:pt x="11283981" y="335137"/>
                  <a:pt x="11283981" y="370570"/>
                </a:cubicBezTo>
                <a:cubicBezTo>
                  <a:pt x="11283981" y="410432"/>
                  <a:pt x="11254453" y="441436"/>
                  <a:pt x="11211639" y="441436"/>
                </a:cubicBezTo>
                <a:cubicBezTo>
                  <a:pt x="11202780" y="441436"/>
                  <a:pt x="11198351" y="441436"/>
                  <a:pt x="11186540" y="438483"/>
                </a:cubicBezTo>
                <a:cubicBezTo>
                  <a:pt x="11162918" y="432578"/>
                  <a:pt x="11136343" y="426672"/>
                  <a:pt x="11112721" y="426672"/>
                </a:cubicBezTo>
                <a:cubicBezTo>
                  <a:pt x="11075812" y="426672"/>
                  <a:pt x="11044808" y="457676"/>
                  <a:pt x="11044808" y="494585"/>
                </a:cubicBezTo>
                <a:lnTo>
                  <a:pt x="11044808" y="987694"/>
                </a:lnTo>
                <a:cubicBezTo>
                  <a:pt x="11044808" y="1030509"/>
                  <a:pt x="11010852" y="1064466"/>
                  <a:pt x="10969513" y="1064466"/>
                </a:cubicBezTo>
                <a:cubicBezTo>
                  <a:pt x="10926699" y="1064466"/>
                  <a:pt x="10892742" y="1030509"/>
                  <a:pt x="10892742" y="987694"/>
                </a:cubicBezTo>
                <a:lnTo>
                  <a:pt x="10892742" y="506396"/>
                </a:lnTo>
                <a:cubicBezTo>
                  <a:pt x="10892742" y="380904"/>
                  <a:pt x="10987230" y="286416"/>
                  <a:pt x="11112721" y="286416"/>
                </a:cubicBezTo>
                <a:close/>
                <a:moveTo>
                  <a:pt x="10437542" y="286416"/>
                </a:moveTo>
                <a:cubicBezTo>
                  <a:pt x="10524648" y="286416"/>
                  <a:pt x="10598467" y="314467"/>
                  <a:pt x="10651617" y="369093"/>
                </a:cubicBezTo>
                <a:cubicBezTo>
                  <a:pt x="10704766" y="422243"/>
                  <a:pt x="10734293" y="496062"/>
                  <a:pt x="10734293" y="581691"/>
                </a:cubicBezTo>
                <a:lnTo>
                  <a:pt x="10734293" y="651081"/>
                </a:lnTo>
                <a:cubicBezTo>
                  <a:pt x="10734293" y="704230"/>
                  <a:pt x="10691478" y="747045"/>
                  <a:pt x="10638329" y="747045"/>
                </a:cubicBezTo>
                <a:lnTo>
                  <a:pt x="10294334" y="747045"/>
                </a:lnTo>
                <a:cubicBezTo>
                  <a:pt x="10294334" y="807577"/>
                  <a:pt x="10304668" y="847439"/>
                  <a:pt x="10323861" y="874014"/>
                </a:cubicBezTo>
                <a:cubicBezTo>
                  <a:pt x="10348960" y="906494"/>
                  <a:pt x="10387346" y="924210"/>
                  <a:pt x="10437542" y="924210"/>
                </a:cubicBezTo>
                <a:cubicBezTo>
                  <a:pt x="10493644" y="924210"/>
                  <a:pt x="10546794" y="907970"/>
                  <a:pt x="10596990" y="885825"/>
                </a:cubicBezTo>
                <a:cubicBezTo>
                  <a:pt x="10607325" y="881396"/>
                  <a:pt x="10617660" y="878443"/>
                  <a:pt x="10627994" y="878443"/>
                </a:cubicBezTo>
                <a:cubicBezTo>
                  <a:pt x="10664903" y="878443"/>
                  <a:pt x="10700337" y="909447"/>
                  <a:pt x="10700337" y="947832"/>
                </a:cubicBezTo>
                <a:cubicBezTo>
                  <a:pt x="10700337" y="975883"/>
                  <a:pt x="10688526" y="1000982"/>
                  <a:pt x="10661951" y="1014269"/>
                </a:cubicBezTo>
                <a:cubicBezTo>
                  <a:pt x="10591085" y="1048226"/>
                  <a:pt x="10515790" y="1064466"/>
                  <a:pt x="10437542" y="1064466"/>
                </a:cubicBezTo>
                <a:cubicBezTo>
                  <a:pt x="10351912" y="1064466"/>
                  <a:pt x="10278093" y="1036415"/>
                  <a:pt x="10223467" y="981789"/>
                </a:cubicBezTo>
                <a:cubicBezTo>
                  <a:pt x="10170318" y="928640"/>
                  <a:pt x="10142267" y="854821"/>
                  <a:pt x="10142267" y="767715"/>
                </a:cubicBezTo>
                <a:lnTo>
                  <a:pt x="10142267" y="581691"/>
                </a:lnTo>
                <a:cubicBezTo>
                  <a:pt x="10142267" y="496062"/>
                  <a:pt x="10170318" y="422243"/>
                  <a:pt x="10223467" y="369093"/>
                </a:cubicBezTo>
                <a:cubicBezTo>
                  <a:pt x="10278093" y="314467"/>
                  <a:pt x="10351912" y="286416"/>
                  <a:pt x="10437542" y="286416"/>
                </a:cubicBezTo>
                <a:close/>
                <a:moveTo>
                  <a:pt x="9187767" y="286416"/>
                </a:moveTo>
                <a:cubicBezTo>
                  <a:pt x="9274873" y="286416"/>
                  <a:pt x="9348692" y="314467"/>
                  <a:pt x="9401841" y="369093"/>
                </a:cubicBezTo>
                <a:cubicBezTo>
                  <a:pt x="9454991" y="422243"/>
                  <a:pt x="9484518" y="496062"/>
                  <a:pt x="9484518" y="581691"/>
                </a:cubicBezTo>
                <a:lnTo>
                  <a:pt x="9484518" y="987694"/>
                </a:lnTo>
                <a:cubicBezTo>
                  <a:pt x="9484518" y="1030509"/>
                  <a:pt x="9450561" y="1064466"/>
                  <a:pt x="9407746" y="1064466"/>
                </a:cubicBezTo>
                <a:cubicBezTo>
                  <a:pt x="9364932" y="1064466"/>
                  <a:pt x="9332452" y="1030509"/>
                  <a:pt x="9332452" y="987694"/>
                </a:cubicBezTo>
                <a:lnTo>
                  <a:pt x="9332452" y="569880"/>
                </a:lnTo>
                <a:cubicBezTo>
                  <a:pt x="9332452" y="479821"/>
                  <a:pt x="9279302" y="426672"/>
                  <a:pt x="9187767" y="426672"/>
                </a:cubicBezTo>
                <a:cubicBezTo>
                  <a:pt x="9139046" y="426672"/>
                  <a:pt x="9090326" y="434054"/>
                  <a:pt x="9044558" y="445865"/>
                </a:cubicBezTo>
                <a:lnTo>
                  <a:pt x="9044558" y="987694"/>
                </a:lnTo>
                <a:cubicBezTo>
                  <a:pt x="9044558" y="1030509"/>
                  <a:pt x="9010602" y="1064466"/>
                  <a:pt x="8969263" y="1064466"/>
                </a:cubicBezTo>
                <a:cubicBezTo>
                  <a:pt x="8926448" y="1064466"/>
                  <a:pt x="8892492" y="1030509"/>
                  <a:pt x="8892492" y="987694"/>
                </a:cubicBezTo>
                <a:lnTo>
                  <a:pt x="8892492" y="414861"/>
                </a:lnTo>
                <a:cubicBezTo>
                  <a:pt x="8892492" y="373522"/>
                  <a:pt x="8917590" y="338090"/>
                  <a:pt x="8957452" y="324802"/>
                </a:cubicBezTo>
                <a:cubicBezTo>
                  <a:pt x="9029794" y="299704"/>
                  <a:pt x="9108043" y="286416"/>
                  <a:pt x="9187767" y="286416"/>
                </a:cubicBezTo>
                <a:close/>
                <a:moveTo>
                  <a:pt x="7893271" y="286416"/>
                </a:moveTo>
                <a:cubicBezTo>
                  <a:pt x="7930181" y="286416"/>
                  <a:pt x="7967090" y="290845"/>
                  <a:pt x="8003999" y="298227"/>
                </a:cubicBezTo>
                <a:cubicBezTo>
                  <a:pt x="8039432" y="305609"/>
                  <a:pt x="8064531" y="335137"/>
                  <a:pt x="8064531" y="370570"/>
                </a:cubicBezTo>
                <a:cubicBezTo>
                  <a:pt x="8064531" y="410432"/>
                  <a:pt x="8035003" y="441436"/>
                  <a:pt x="7992189" y="441436"/>
                </a:cubicBezTo>
                <a:cubicBezTo>
                  <a:pt x="7983330" y="441436"/>
                  <a:pt x="7978901" y="441436"/>
                  <a:pt x="7967090" y="438483"/>
                </a:cubicBezTo>
                <a:cubicBezTo>
                  <a:pt x="7943469" y="432578"/>
                  <a:pt x="7916893" y="426672"/>
                  <a:pt x="7893271" y="426672"/>
                </a:cubicBezTo>
                <a:cubicBezTo>
                  <a:pt x="7856362" y="426672"/>
                  <a:pt x="7825358" y="457676"/>
                  <a:pt x="7825358" y="494585"/>
                </a:cubicBezTo>
                <a:lnTo>
                  <a:pt x="7825358" y="987694"/>
                </a:lnTo>
                <a:cubicBezTo>
                  <a:pt x="7825358" y="1030509"/>
                  <a:pt x="7791401" y="1064466"/>
                  <a:pt x="7750063" y="1064466"/>
                </a:cubicBezTo>
                <a:cubicBezTo>
                  <a:pt x="7707248" y="1064466"/>
                  <a:pt x="7673292" y="1030509"/>
                  <a:pt x="7673292" y="987694"/>
                </a:cubicBezTo>
                <a:lnTo>
                  <a:pt x="7673292" y="506396"/>
                </a:lnTo>
                <a:cubicBezTo>
                  <a:pt x="7673292" y="380904"/>
                  <a:pt x="7767779" y="286416"/>
                  <a:pt x="7893271" y="286416"/>
                </a:cubicBezTo>
                <a:close/>
                <a:moveTo>
                  <a:pt x="7218091" y="286416"/>
                </a:moveTo>
                <a:cubicBezTo>
                  <a:pt x="7305198" y="286416"/>
                  <a:pt x="7379017" y="314467"/>
                  <a:pt x="7432167" y="369093"/>
                </a:cubicBezTo>
                <a:cubicBezTo>
                  <a:pt x="7485316" y="422243"/>
                  <a:pt x="7514843" y="496062"/>
                  <a:pt x="7514843" y="581691"/>
                </a:cubicBezTo>
                <a:lnTo>
                  <a:pt x="7514843" y="651081"/>
                </a:lnTo>
                <a:cubicBezTo>
                  <a:pt x="7514843" y="704230"/>
                  <a:pt x="7472029" y="747045"/>
                  <a:pt x="7418879" y="747045"/>
                </a:cubicBezTo>
                <a:lnTo>
                  <a:pt x="7074883" y="747045"/>
                </a:lnTo>
                <a:cubicBezTo>
                  <a:pt x="7074883" y="807577"/>
                  <a:pt x="7085219" y="847439"/>
                  <a:pt x="7104411" y="874014"/>
                </a:cubicBezTo>
                <a:cubicBezTo>
                  <a:pt x="7129509" y="906494"/>
                  <a:pt x="7167895" y="924210"/>
                  <a:pt x="7218091" y="924210"/>
                </a:cubicBezTo>
                <a:cubicBezTo>
                  <a:pt x="7274194" y="924210"/>
                  <a:pt x="7327343" y="907970"/>
                  <a:pt x="7377540" y="885825"/>
                </a:cubicBezTo>
                <a:cubicBezTo>
                  <a:pt x="7387875" y="881396"/>
                  <a:pt x="7398209" y="878443"/>
                  <a:pt x="7408544" y="878443"/>
                </a:cubicBezTo>
                <a:cubicBezTo>
                  <a:pt x="7445453" y="878443"/>
                  <a:pt x="7480887" y="909447"/>
                  <a:pt x="7480887" y="947832"/>
                </a:cubicBezTo>
                <a:cubicBezTo>
                  <a:pt x="7480887" y="975883"/>
                  <a:pt x="7469075" y="1000982"/>
                  <a:pt x="7442501" y="1014269"/>
                </a:cubicBezTo>
                <a:cubicBezTo>
                  <a:pt x="7371635" y="1048226"/>
                  <a:pt x="7296340" y="1064466"/>
                  <a:pt x="7218091" y="1064466"/>
                </a:cubicBezTo>
                <a:cubicBezTo>
                  <a:pt x="7132462" y="1064466"/>
                  <a:pt x="7058643" y="1036415"/>
                  <a:pt x="7004017" y="981789"/>
                </a:cubicBezTo>
                <a:cubicBezTo>
                  <a:pt x="6950868" y="928640"/>
                  <a:pt x="6922817" y="854821"/>
                  <a:pt x="6922817" y="767715"/>
                </a:cubicBezTo>
                <a:lnTo>
                  <a:pt x="6922817" y="581691"/>
                </a:lnTo>
                <a:cubicBezTo>
                  <a:pt x="6922817" y="496062"/>
                  <a:pt x="6950868" y="422243"/>
                  <a:pt x="7004017" y="369093"/>
                </a:cubicBezTo>
                <a:cubicBezTo>
                  <a:pt x="7058643" y="314467"/>
                  <a:pt x="7132462" y="286416"/>
                  <a:pt x="7218091" y="286416"/>
                </a:cubicBezTo>
                <a:close/>
                <a:moveTo>
                  <a:pt x="6026944" y="286416"/>
                </a:moveTo>
                <a:cubicBezTo>
                  <a:pt x="6192299" y="286416"/>
                  <a:pt x="6282356" y="406003"/>
                  <a:pt x="6282356" y="537400"/>
                </a:cubicBezTo>
                <a:lnTo>
                  <a:pt x="6282356" y="936021"/>
                </a:lnTo>
                <a:cubicBezTo>
                  <a:pt x="6282356" y="977360"/>
                  <a:pt x="6255782" y="1012793"/>
                  <a:pt x="6217397" y="1026080"/>
                </a:cubicBezTo>
                <a:cubicBezTo>
                  <a:pt x="6145053" y="1051179"/>
                  <a:pt x="6060901" y="1064466"/>
                  <a:pt x="5978224" y="1064466"/>
                </a:cubicBezTo>
                <a:cubicBezTo>
                  <a:pt x="5888164" y="1064466"/>
                  <a:pt x="5817299" y="1042320"/>
                  <a:pt x="5767103" y="999506"/>
                </a:cubicBezTo>
                <a:cubicBezTo>
                  <a:pt x="5716905" y="956691"/>
                  <a:pt x="5690331" y="896159"/>
                  <a:pt x="5690331" y="823817"/>
                </a:cubicBezTo>
                <a:cubicBezTo>
                  <a:pt x="5690331" y="751475"/>
                  <a:pt x="5716905" y="695372"/>
                  <a:pt x="5767103" y="654034"/>
                </a:cubicBezTo>
                <a:cubicBezTo>
                  <a:pt x="5817299" y="611219"/>
                  <a:pt x="5888164" y="589073"/>
                  <a:pt x="5978224" y="589073"/>
                </a:cubicBezTo>
                <a:lnTo>
                  <a:pt x="6130291" y="589073"/>
                </a:lnTo>
                <a:lnTo>
                  <a:pt x="6130291" y="537400"/>
                </a:lnTo>
                <a:cubicBezTo>
                  <a:pt x="6130291" y="475392"/>
                  <a:pt x="6084523" y="426672"/>
                  <a:pt x="6007752" y="426672"/>
                </a:cubicBezTo>
                <a:cubicBezTo>
                  <a:pt x="5938361" y="426672"/>
                  <a:pt x="5899977" y="435530"/>
                  <a:pt x="5848303" y="466534"/>
                </a:cubicBezTo>
                <a:cubicBezTo>
                  <a:pt x="5836492" y="473916"/>
                  <a:pt x="5820252" y="479821"/>
                  <a:pt x="5806964" y="479821"/>
                </a:cubicBezTo>
                <a:cubicBezTo>
                  <a:pt x="5767103" y="479821"/>
                  <a:pt x="5734621" y="450294"/>
                  <a:pt x="5734621" y="413385"/>
                </a:cubicBezTo>
                <a:cubicBezTo>
                  <a:pt x="5734621" y="386810"/>
                  <a:pt x="5746434" y="360235"/>
                  <a:pt x="5771531" y="345471"/>
                </a:cubicBezTo>
                <a:cubicBezTo>
                  <a:pt x="5851254" y="299704"/>
                  <a:pt x="5920646" y="286416"/>
                  <a:pt x="6026944" y="286416"/>
                </a:cubicBezTo>
                <a:close/>
                <a:moveTo>
                  <a:pt x="4211526" y="286416"/>
                </a:moveTo>
                <a:cubicBezTo>
                  <a:pt x="4311921" y="286416"/>
                  <a:pt x="4363593" y="301180"/>
                  <a:pt x="4412313" y="323326"/>
                </a:cubicBezTo>
                <a:cubicBezTo>
                  <a:pt x="4441841" y="335137"/>
                  <a:pt x="4461034" y="361711"/>
                  <a:pt x="4461034" y="392715"/>
                </a:cubicBezTo>
                <a:cubicBezTo>
                  <a:pt x="4461034" y="431101"/>
                  <a:pt x="4430030" y="463581"/>
                  <a:pt x="4390168" y="463581"/>
                </a:cubicBezTo>
                <a:cubicBezTo>
                  <a:pt x="4379834" y="463581"/>
                  <a:pt x="4365070" y="460629"/>
                  <a:pt x="4354735" y="456199"/>
                </a:cubicBezTo>
                <a:cubicBezTo>
                  <a:pt x="4317826" y="438483"/>
                  <a:pt x="4257295" y="426672"/>
                  <a:pt x="4208574" y="426672"/>
                </a:cubicBezTo>
                <a:cubicBezTo>
                  <a:pt x="4148043" y="426672"/>
                  <a:pt x="4108181" y="456199"/>
                  <a:pt x="4108181" y="506396"/>
                </a:cubicBezTo>
                <a:cubicBezTo>
                  <a:pt x="4108181" y="544782"/>
                  <a:pt x="4137708" y="568404"/>
                  <a:pt x="4168712" y="578739"/>
                </a:cubicBezTo>
                <a:lnTo>
                  <a:pt x="4313397" y="625983"/>
                </a:lnTo>
                <a:cubicBezTo>
                  <a:pt x="4410837" y="658463"/>
                  <a:pt x="4469893" y="724900"/>
                  <a:pt x="4469893" y="832675"/>
                </a:cubicBezTo>
                <a:cubicBezTo>
                  <a:pt x="4469893" y="962596"/>
                  <a:pt x="4365070" y="1064466"/>
                  <a:pt x="4207097" y="1064466"/>
                </a:cubicBezTo>
                <a:cubicBezTo>
                  <a:pt x="4119991" y="1064466"/>
                  <a:pt x="4049125" y="1048226"/>
                  <a:pt x="3994500" y="1023128"/>
                </a:cubicBezTo>
                <a:cubicBezTo>
                  <a:pt x="3966448" y="1009840"/>
                  <a:pt x="3948732" y="984742"/>
                  <a:pt x="3948732" y="955214"/>
                </a:cubicBezTo>
                <a:cubicBezTo>
                  <a:pt x="3948732" y="916829"/>
                  <a:pt x="3981212" y="881396"/>
                  <a:pt x="4022551" y="881396"/>
                </a:cubicBezTo>
                <a:cubicBezTo>
                  <a:pt x="4032885" y="881396"/>
                  <a:pt x="4046173" y="885825"/>
                  <a:pt x="4056507" y="890254"/>
                </a:cubicBezTo>
                <a:cubicBezTo>
                  <a:pt x="4096369" y="910923"/>
                  <a:pt x="4145090" y="924210"/>
                  <a:pt x="4210050" y="924210"/>
                </a:cubicBezTo>
                <a:cubicBezTo>
                  <a:pt x="4280916" y="924210"/>
                  <a:pt x="4317826" y="897635"/>
                  <a:pt x="4317826" y="847439"/>
                </a:cubicBezTo>
                <a:cubicBezTo>
                  <a:pt x="4317826" y="792813"/>
                  <a:pt x="4273534" y="775096"/>
                  <a:pt x="4218908" y="755904"/>
                </a:cubicBezTo>
                <a:lnTo>
                  <a:pt x="4097846" y="711612"/>
                </a:lnTo>
                <a:cubicBezTo>
                  <a:pt x="4018121" y="682085"/>
                  <a:pt x="3956114" y="620077"/>
                  <a:pt x="3956114" y="509349"/>
                </a:cubicBezTo>
                <a:cubicBezTo>
                  <a:pt x="3956114" y="379428"/>
                  <a:pt x="4063889" y="286416"/>
                  <a:pt x="4211526" y="286416"/>
                </a:cubicBezTo>
                <a:close/>
                <a:moveTo>
                  <a:pt x="3710797" y="286416"/>
                </a:moveTo>
                <a:cubicBezTo>
                  <a:pt x="3753612" y="286416"/>
                  <a:pt x="3786093" y="320373"/>
                  <a:pt x="3786093" y="363188"/>
                </a:cubicBezTo>
                <a:lnTo>
                  <a:pt x="3786093" y="987694"/>
                </a:lnTo>
                <a:cubicBezTo>
                  <a:pt x="3786093" y="1030509"/>
                  <a:pt x="3753612" y="1064466"/>
                  <a:pt x="3710797" y="1064466"/>
                </a:cubicBezTo>
                <a:cubicBezTo>
                  <a:pt x="3669459" y="1064466"/>
                  <a:pt x="3634026" y="1030509"/>
                  <a:pt x="3634026" y="987694"/>
                </a:cubicBezTo>
                <a:lnTo>
                  <a:pt x="3634026" y="363188"/>
                </a:lnTo>
                <a:cubicBezTo>
                  <a:pt x="3634026" y="320373"/>
                  <a:pt x="3669459" y="286416"/>
                  <a:pt x="3710797" y="286416"/>
                </a:cubicBezTo>
                <a:close/>
                <a:moveTo>
                  <a:pt x="2331244" y="286416"/>
                </a:moveTo>
                <a:cubicBezTo>
                  <a:pt x="2496598" y="286416"/>
                  <a:pt x="2586657" y="406003"/>
                  <a:pt x="2586657" y="537400"/>
                </a:cubicBezTo>
                <a:lnTo>
                  <a:pt x="2586657" y="936021"/>
                </a:lnTo>
                <a:cubicBezTo>
                  <a:pt x="2586657" y="977360"/>
                  <a:pt x="2560083" y="1012793"/>
                  <a:pt x="2521696" y="1026080"/>
                </a:cubicBezTo>
                <a:cubicBezTo>
                  <a:pt x="2449354" y="1051179"/>
                  <a:pt x="2365201" y="1064466"/>
                  <a:pt x="2282523" y="1064466"/>
                </a:cubicBezTo>
                <a:cubicBezTo>
                  <a:pt x="2192465" y="1064466"/>
                  <a:pt x="2121599" y="1042320"/>
                  <a:pt x="2071402" y="999506"/>
                </a:cubicBezTo>
                <a:cubicBezTo>
                  <a:pt x="2021205" y="956691"/>
                  <a:pt x="1994631" y="896159"/>
                  <a:pt x="1994631" y="823817"/>
                </a:cubicBezTo>
                <a:cubicBezTo>
                  <a:pt x="1994631" y="751475"/>
                  <a:pt x="2021205" y="695372"/>
                  <a:pt x="2071402" y="654034"/>
                </a:cubicBezTo>
                <a:cubicBezTo>
                  <a:pt x="2121599" y="611219"/>
                  <a:pt x="2192465" y="589073"/>
                  <a:pt x="2282523" y="589073"/>
                </a:cubicBezTo>
                <a:lnTo>
                  <a:pt x="2434590" y="589073"/>
                </a:lnTo>
                <a:lnTo>
                  <a:pt x="2434590" y="537400"/>
                </a:lnTo>
                <a:cubicBezTo>
                  <a:pt x="2434590" y="475392"/>
                  <a:pt x="2388823" y="426672"/>
                  <a:pt x="2312051" y="426672"/>
                </a:cubicBezTo>
                <a:cubicBezTo>
                  <a:pt x="2242662" y="426672"/>
                  <a:pt x="2204276" y="435530"/>
                  <a:pt x="2152603" y="466534"/>
                </a:cubicBezTo>
                <a:cubicBezTo>
                  <a:pt x="2140792" y="473916"/>
                  <a:pt x="2124552" y="479821"/>
                  <a:pt x="2111264" y="479821"/>
                </a:cubicBezTo>
                <a:cubicBezTo>
                  <a:pt x="2071402" y="479821"/>
                  <a:pt x="2038922" y="450294"/>
                  <a:pt x="2038922" y="413385"/>
                </a:cubicBezTo>
                <a:cubicBezTo>
                  <a:pt x="2038922" y="386810"/>
                  <a:pt x="2050733" y="360235"/>
                  <a:pt x="2075831" y="345471"/>
                </a:cubicBezTo>
                <a:cubicBezTo>
                  <a:pt x="2155555" y="299704"/>
                  <a:pt x="2224945" y="286416"/>
                  <a:pt x="2331244" y="286416"/>
                </a:cubicBezTo>
                <a:close/>
                <a:moveTo>
                  <a:pt x="13914119" y="163877"/>
                </a:moveTo>
                <a:lnTo>
                  <a:pt x="13914119" y="900588"/>
                </a:lnTo>
                <a:lnTo>
                  <a:pt x="14049946" y="900588"/>
                </a:lnTo>
                <a:cubicBezTo>
                  <a:pt x="14207917" y="900588"/>
                  <a:pt x="14297977" y="806100"/>
                  <a:pt x="14297977" y="651081"/>
                </a:cubicBezTo>
                <a:lnTo>
                  <a:pt x="14297977" y="413385"/>
                </a:lnTo>
                <a:cubicBezTo>
                  <a:pt x="14297977" y="256889"/>
                  <a:pt x="14207917" y="163877"/>
                  <a:pt x="14049946" y="163877"/>
                </a:cubicBezTo>
                <a:close/>
                <a:moveTo>
                  <a:pt x="13853588" y="14763"/>
                </a:moveTo>
                <a:lnTo>
                  <a:pt x="14048469" y="14763"/>
                </a:lnTo>
                <a:cubicBezTo>
                  <a:pt x="14290595" y="14763"/>
                  <a:pt x="14454472" y="175688"/>
                  <a:pt x="14454472" y="416337"/>
                </a:cubicBezTo>
                <a:lnTo>
                  <a:pt x="14454472" y="648128"/>
                </a:lnTo>
                <a:cubicBezTo>
                  <a:pt x="14454472" y="888777"/>
                  <a:pt x="14290595" y="1049702"/>
                  <a:pt x="14048469" y="1049702"/>
                </a:cubicBezTo>
                <a:lnTo>
                  <a:pt x="13853588" y="1049702"/>
                </a:lnTo>
                <a:cubicBezTo>
                  <a:pt x="13800439" y="1049702"/>
                  <a:pt x="13757624" y="1006887"/>
                  <a:pt x="13757624" y="955214"/>
                </a:cubicBezTo>
                <a:lnTo>
                  <a:pt x="13757624" y="109251"/>
                </a:lnTo>
                <a:cubicBezTo>
                  <a:pt x="13757624" y="57578"/>
                  <a:pt x="13800439" y="14763"/>
                  <a:pt x="13853588" y="14763"/>
                </a:cubicBezTo>
                <a:close/>
                <a:moveTo>
                  <a:pt x="16280655" y="0"/>
                </a:moveTo>
                <a:cubicBezTo>
                  <a:pt x="16443055" y="0"/>
                  <a:pt x="16575929" y="128444"/>
                  <a:pt x="16575929" y="286416"/>
                </a:cubicBezTo>
                <a:cubicBezTo>
                  <a:pt x="16575929" y="374999"/>
                  <a:pt x="16536067" y="453247"/>
                  <a:pt x="16466677" y="503444"/>
                </a:cubicBezTo>
                <a:lnTo>
                  <a:pt x="16372189" y="571357"/>
                </a:lnTo>
                <a:cubicBezTo>
                  <a:pt x="16355949" y="583168"/>
                  <a:pt x="16347091" y="603837"/>
                  <a:pt x="16347091" y="623030"/>
                </a:cubicBezTo>
                <a:lnTo>
                  <a:pt x="16347091" y="661416"/>
                </a:lnTo>
                <a:cubicBezTo>
                  <a:pt x="16347091" y="702754"/>
                  <a:pt x="16313133" y="736711"/>
                  <a:pt x="16270319" y="736711"/>
                </a:cubicBezTo>
                <a:cubicBezTo>
                  <a:pt x="16228979" y="736711"/>
                  <a:pt x="16195023" y="702754"/>
                  <a:pt x="16195023" y="661416"/>
                </a:cubicBezTo>
                <a:lnTo>
                  <a:pt x="16195023" y="631888"/>
                </a:lnTo>
                <a:cubicBezTo>
                  <a:pt x="16195023" y="565451"/>
                  <a:pt x="16227503" y="496062"/>
                  <a:pt x="16280655" y="457676"/>
                </a:cubicBezTo>
                <a:lnTo>
                  <a:pt x="16367759" y="395668"/>
                </a:lnTo>
                <a:cubicBezTo>
                  <a:pt x="16412051" y="364664"/>
                  <a:pt x="16423861" y="318897"/>
                  <a:pt x="16423861" y="280511"/>
                </a:cubicBezTo>
                <a:cubicBezTo>
                  <a:pt x="16423861" y="193405"/>
                  <a:pt x="16351519" y="140255"/>
                  <a:pt x="16273271" y="140255"/>
                </a:cubicBezTo>
                <a:cubicBezTo>
                  <a:pt x="16217169" y="140255"/>
                  <a:pt x="16171403" y="153543"/>
                  <a:pt x="16124157" y="178641"/>
                </a:cubicBezTo>
                <a:cubicBezTo>
                  <a:pt x="16113823" y="184547"/>
                  <a:pt x="16097583" y="188976"/>
                  <a:pt x="16085771" y="188976"/>
                </a:cubicBezTo>
                <a:cubicBezTo>
                  <a:pt x="16047387" y="188976"/>
                  <a:pt x="16013429" y="157972"/>
                  <a:pt x="16013429" y="116633"/>
                </a:cubicBezTo>
                <a:cubicBezTo>
                  <a:pt x="16013429" y="87106"/>
                  <a:pt x="16029669" y="63484"/>
                  <a:pt x="16057721" y="50196"/>
                </a:cubicBezTo>
                <a:cubicBezTo>
                  <a:pt x="16127111" y="16240"/>
                  <a:pt x="16202405" y="0"/>
                  <a:pt x="16280655" y="0"/>
                </a:cubicBezTo>
                <a:close/>
                <a:moveTo>
                  <a:pt x="12969763" y="0"/>
                </a:moveTo>
                <a:cubicBezTo>
                  <a:pt x="13011102" y="0"/>
                  <a:pt x="13045058" y="33956"/>
                  <a:pt x="13045058" y="76771"/>
                </a:cubicBezTo>
                <a:lnTo>
                  <a:pt x="13045058" y="301180"/>
                </a:lnTo>
                <a:lnTo>
                  <a:pt x="13188267" y="301180"/>
                </a:lnTo>
                <a:cubicBezTo>
                  <a:pt x="13231082" y="301180"/>
                  <a:pt x="13265038" y="332184"/>
                  <a:pt x="13265038" y="373522"/>
                </a:cubicBezTo>
                <a:cubicBezTo>
                  <a:pt x="13265038" y="417814"/>
                  <a:pt x="13232558" y="447341"/>
                  <a:pt x="13188267" y="447341"/>
                </a:cubicBezTo>
                <a:lnTo>
                  <a:pt x="13045058" y="447341"/>
                </a:lnTo>
                <a:lnTo>
                  <a:pt x="13045058" y="832675"/>
                </a:lnTo>
                <a:cubicBezTo>
                  <a:pt x="13045058" y="888777"/>
                  <a:pt x="13074585" y="924210"/>
                  <a:pt x="13112971" y="924210"/>
                </a:cubicBezTo>
                <a:cubicBezTo>
                  <a:pt x="13155786" y="924210"/>
                  <a:pt x="13163168" y="912399"/>
                  <a:pt x="13191219" y="912399"/>
                </a:cubicBezTo>
                <a:cubicBezTo>
                  <a:pt x="13228128" y="912399"/>
                  <a:pt x="13265038" y="938974"/>
                  <a:pt x="13265038" y="983265"/>
                </a:cubicBezTo>
                <a:cubicBezTo>
                  <a:pt x="13265038" y="1020175"/>
                  <a:pt x="13236987" y="1048226"/>
                  <a:pt x="13200078" y="1055608"/>
                </a:cubicBezTo>
                <a:cubicBezTo>
                  <a:pt x="13170550" y="1061513"/>
                  <a:pt x="13142499" y="1064466"/>
                  <a:pt x="13112971" y="1064466"/>
                </a:cubicBezTo>
                <a:cubicBezTo>
                  <a:pt x="12991909" y="1064466"/>
                  <a:pt x="12892992" y="969978"/>
                  <a:pt x="12892992" y="834152"/>
                </a:cubicBezTo>
                <a:lnTo>
                  <a:pt x="12892992" y="76771"/>
                </a:lnTo>
                <a:cubicBezTo>
                  <a:pt x="12892992" y="33956"/>
                  <a:pt x="12926948" y="0"/>
                  <a:pt x="12969763" y="0"/>
                </a:cubicBezTo>
                <a:close/>
                <a:moveTo>
                  <a:pt x="9740788" y="0"/>
                </a:moveTo>
                <a:cubicBezTo>
                  <a:pt x="9782127" y="0"/>
                  <a:pt x="9816083" y="33956"/>
                  <a:pt x="9816083" y="76771"/>
                </a:cubicBezTo>
                <a:lnTo>
                  <a:pt x="9816083" y="301180"/>
                </a:lnTo>
                <a:lnTo>
                  <a:pt x="9959292" y="301180"/>
                </a:lnTo>
                <a:cubicBezTo>
                  <a:pt x="10002107" y="301180"/>
                  <a:pt x="10036063" y="332184"/>
                  <a:pt x="10036063" y="373522"/>
                </a:cubicBezTo>
                <a:cubicBezTo>
                  <a:pt x="10036063" y="417814"/>
                  <a:pt x="10003583" y="447341"/>
                  <a:pt x="9959292" y="447341"/>
                </a:cubicBezTo>
                <a:lnTo>
                  <a:pt x="9816083" y="447341"/>
                </a:lnTo>
                <a:lnTo>
                  <a:pt x="9816083" y="832675"/>
                </a:lnTo>
                <a:cubicBezTo>
                  <a:pt x="9816083" y="888777"/>
                  <a:pt x="9845611" y="924210"/>
                  <a:pt x="9883996" y="924210"/>
                </a:cubicBezTo>
                <a:cubicBezTo>
                  <a:pt x="9926811" y="924210"/>
                  <a:pt x="9934193" y="912399"/>
                  <a:pt x="9962244" y="912399"/>
                </a:cubicBezTo>
                <a:cubicBezTo>
                  <a:pt x="9999153" y="912399"/>
                  <a:pt x="10036063" y="938974"/>
                  <a:pt x="10036063" y="983265"/>
                </a:cubicBezTo>
                <a:cubicBezTo>
                  <a:pt x="10036063" y="1020175"/>
                  <a:pt x="10008012" y="1048226"/>
                  <a:pt x="9971103" y="1055608"/>
                </a:cubicBezTo>
                <a:cubicBezTo>
                  <a:pt x="9941575" y="1061513"/>
                  <a:pt x="9913524" y="1064466"/>
                  <a:pt x="9883996" y="1064466"/>
                </a:cubicBezTo>
                <a:cubicBezTo>
                  <a:pt x="9762934" y="1064466"/>
                  <a:pt x="9664017" y="969978"/>
                  <a:pt x="9664017" y="834152"/>
                </a:cubicBezTo>
                <a:lnTo>
                  <a:pt x="9664017" y="76771"/>
                </a:lnTo>
                <a:cubicBezTo>
                  <a:pt x="9664017" y="33956"/>
                  <a:pt x="9697973" y="0"/>
                  <a:pt x="9740788" y="0"/>
                </a:cubicBezTo>
                <a:close/>
                <a:moveTo>
                  <a:pt x="8616171" y="0"/>
                </a:moveTo>
                <a:cubicBezTo>
                  <a:pt x="8657510" y="0"/>
                  <a:pt x="8694420" y="35433"/>
                  <a:pt x="8694420" y="78247"/>
                </a:cubicBezTo>
                <a:lnTo>
                  <a:pt x="8694420" y="986218"/>
                </a:lnTo>
                <a:cubicBezTo>
                  <a:pt x="8694420" y="1029033"/>
                  <a:pt x="8657510" y="1064466"/>
                  <a:pt x="8616171" y="1064466"/>
                </a:cubicBezTo>
                <a:cubicBezTo>
                  <a:pt x="8573357" y="1064466"/>
                  <a:pt x="8537923" y="1029033"/>
                  <a:pt x="8537923" y="986218"/>
                </a:cubicBezTo>
                <a:lnTo>
                  <a:pt x="8537923" y="78247"/>
                </a:lnTo>
                <a:cubicBezTo>
                  <a:pt x="8537923" y="35433"/>
                  <a:pt x="8573357" y="0"/>
                  <a:pt x="8616171" y="0"/>
                </a:cubicBezTo>
                <a:close/>
                <a:moveTo>
                  <a:pt x="6683597" y="0"/>
                </a:moveTo>
                <a:cubicBezTo>
                  <a:pt x="6713124" y="0"/>
                  <a:pt x="6742651" y="2952"/>
                  <a:pt x="6772179" y="7381"/>
                </a:cubicBezTo>
                <a:cubicBezTo>
                  <a:pt x="6809089" y="13287"/>
                  <a:pt x="6835663" y="44291"/>
                  <a:pt x="6835663" y="81200"/>
                </a:cubicBezTo>
                <a:cubicBezTo>
                  <a:pt x="6835663" y="119586"/>
                  <a:pt x="6803183" y="150590"/>
                  <a:pt x="6761845" y="150590"/>
                </a:cubicBezTo>
                <a:cubicBezTo>
                  <a:pt x="6741175" y="150590"/>
                  <a:pt x="6738222" y="141732"/>
                  <a:pt x="6683597" y="141732"/>
                </a:cubicBezTo>
                <a:cubicBezTo>
                  <a:pt x="6646688" y="141732"/>
                  <a:pt x="6615684" y="171259"/>
                  <a:pt x="6615684" y="208168"/>
                </a:cubicBezTo>
                <a:lnTo>
                  <a:pt x="6615684" y="301180"/>
                </a:lnTo>
                <a:lnTo>
                  <a:pt x="6760368" y="301180"/>
                </a:lnTo>
                <a:cubicBezTo>
                  <a:pt x="6803183" y="301180"/>
                  <a:pt x="6835663" y="332184"/>
                  <a:pt x="6835663" y="373522"/>
                </a:cubicBezTo>
                <a:cubicBezTo>
                  <a:pt x="6835663" y="416337"/>
                  <a:pt x="6801707" y="445865"/>
                  <a:pt x="6760368" y="445865"/>
                </a:cubicBezTo>
                <a:lnTo>
                  <a:pt x="6615684" y="445865"/>
                </a:lnTo>
                <a:lnTo>
                  <a:pt x="6615684" y="987694"/>
                </a:lnTo>
                <a:cubicBezTo>
                  <a:pt x="6615684" y="1030509"/>
                  <a:pt x="6581728" y="1064466"/>
                  <a:pt x="6540389" y="1064466"/>
                </a:cubicBezTo>
                <a:cubicBezTo>
                  <a:pt x="6497574" y="1064466"/>
                  <a:pt x="6463618" y="1030509"/>
                  <a:pt x="6463618" y="987694"/>
                </a:cubicBezTo>
                <a:lnTo>
                  <a:pt x="6463618" y="219980"/>
                </a:lnTo>
                <a:cubicBezTo>
                  <a:pt x="6463618" y="98917"/>
                  <a:pt x="6562535" y="0"/>
                  <a:pt x="6683597" y="0"/>
                </a:cubicBezTo>
                <a:close/>
                <a:moveTo>
                  <a:pt x="5285470" y="0"/>
                </a:moveTo>
                <a:cubicBezTo>
                  <a:pt x="5366671" y="0"/>
                  <a:pt x="5452301" y="14763"/>
                  <a:pt x="5529073" y="48720"/>
                </a:cubicBezTo>
                <a:cubicBezTo>
                  <a:pt x="5560077" y="62007"/>
                  <a:pt x="5586651" y="82677"/>
                  <a:pt x="5586651" y="124015"/>
                </a:cubicBezTo>
                <a:cubicBezTo>
                  <a:pt x="5586651" y="162401"/>
                  <a:pt x="5554171" y="194881"/>
                  <a:pt x="5512832" y="194881"/>
                </a:cubicBezTo>
                <a:cubicBezTo>
                  <a:pt x="5503974" y="194881"/>
                  <a:pt x="5495116" y="193405"/>
                  <a:pt x="5484781" y="188976"/>
                </a:cubicBezTo>
                <a:cubicBezTo>
                  <a:pt x="5449348" y="175688"/>
                  <a:pt x="5397675" y="144684"/>
                  <a:pt x="5278089" y="144684"/>
                </a:cubicBezTo>
                <a:cubicBezTo>
                  <a:pt x="5205746" y="144684"/>
                  <a:pt x="5109782" y="174212"/>
                  <a:pt x="5109782" y="274605"/>
                </a:cubicBezTo>
                <a:cubicBezTo>
                  <a:pt x="5109782" y="343995"/>
                  <a:pt x="5143738" y="374999"/>
                  <a:pt x="5202793" y="401574"/>
                </a:cubicBezTo>
                <a:lnTo>
                  <a:pt x="5371100" y="475392"/>
                </a:lnTo>
                <a:cubicBezTo>
                  <a:pt x="5483305" y="524113"/>
                  <a:pt x="5589603" y="593502"/>
                  <a:pt x="5589603" y="751475"/>
                </a:cubicBezTo>
                <a:cubicBezTo>
                  <a:pt x="5589603" y="930116"/>
                  <a:pt x="5461159" y="1064466"/>
                  <a:pt x="5261848" y="1064466"/>
                </a:cubicBezTo>
                <a:cubicBezTo>
                  <a:pt x="5174742" y="1064466"/>
                  <a:pt x="5074349" y="1040844"/>
                  <a:pt x="4997577" y="1008364"/>
                </a:cubicBezTo>
                <a:cubicBezTo>
                  <a:pt x="4969526" y="996553"/>
                  <a:pt x="4951809" y="971454"/>
                  <a:pt x="4951809" y="938974"/>
                </a:cubicBezTo>
                <a:cubicBezTo>
                  <a:pt x="4951809" y="897635"/>
                  <a:pt x="4978384" y="863679"/>
                  <a:pt x="5022676" y="863679"/>
                </a:cubicBezTo>
                <a:cubicBezTo>
                  <a:pt x="5041868" y="863679"/>
                  <a:pt x="5056632" y="868108"/>
                  <a:pt x="5069919" y="874014"/>
                </a:cubicBezTo>
                <a:cubicBezTo>
                  <a:pt x="5130451" y="900588"/>
                  <a:pt x="5192459" y="919781"/>
                  <a:pt x="5261848" y="919781"/>
                </a:cubicBezTo>
                <a:cubicBezTo>
                  <a:pt x="5368147" y="919781"/>
                  <a:pt x="5431632" y="868108"/>
                  <a:pt x="5431632" y="770667"/>
                </a:cubicBezTo>
                <a:cubicBezTo>
                  <a:pt x="5431632" y="696849"/>
                  <a:pt x="5369624" y="645175"/>
                  <a:pt x="5303187" y="615648"/>
                </a:cubicBezTo>
                <a:lnTo>
                  <a:pt x="5126022" y="537400"/>
                </a:lnTo>
                <a:cubicBezTo>
                  <a:pt x="5010865" y="487203"/>
                  <a:pt x="4951809" y="397144"/>
                  <a:pt x="4951809" y="281987"/>
                </a:cubicBezTo>
                <a:cubicBezTo>
                  <a:pt x="4951809" y="106299"/>
                  <a:pt x="5117164" y="0"/>
                  <a:pt x="5285470" y="0"/>
                </a:cubicBezTo>
                <a:close/>
                <a:moveTo>
                  <a:pt x="3710797" y="0"/>
                </a:moveTo>
                <a:cubicBezTo>
                  <a:pt x="3758041" y="0"/>
                  <a:pt x="3796427" y="38385"/>
                  <a:pt x="3796427" y="85629"/>
                </a:cubicBezTo>
                <a:cubicBezTo>
                  <a:pt x="3796427" y="132873"/>
                  <a:pt x="3758041" y="171259"/>
                  <a:pt x="3710797" y="171259"/>
                </a:cubicBezTo>
                <a:cubicBezTo>
                  <a:pt x="3663554" y="171259"/>
                  <a:pt x="3625168" y="132873"/>
                  <a:pt x="3625168" y="85629"/>
                </a:cubicBezTo>
                <a:cubicBezTo>
                  <a:pt x="3625168" y="38385"/>
                  <a:pt x="3663554" y="0"/>
                  <a:pt x="3710797" y="0"/>
                </a:cubicBezTo>
                <a:close/>
                <a:moveTo>
                  <a:pt x="2844690" y="0"/>
                </a:moveTo>
                <a:cubicBezTo>
                  <a:pt x="2886028" y="0"/>
                  <a:pt x="2919984" y="33956"/>
                  <a:pt x="2919984" y="76771"/>
                </a:cubicBezTo>
                <a:lnTo>
                  <a:pt x="2919984" y="301180"/>
                </a:lnTo>
                <a:lnTo>
                  <a:pt x="3063192" y="301180"/>
                </a:lnTo>
                <a:cubicBezTo>
                  <a:pt x="3106008" y="301180"/>
                  <a:pt x="3139964" y="332184"/>
                  <a:pt x="3139964" y="373522"/>
                </a:cubicBezTo>
                <a:cubicBezTo>
                  <a:pt x="3139964" y="417814"/>
                  <a:pt x="3107484" y="447341"/>
                  <a:pt x="3063192" y="447341"/>
                </a:cubicBezTo>
                <a:lnTo>
                  <a:pt x="2919984" y="447341"/>
                </a:lnTo>
                <a:lnTo>
                  <a:pt x="2919984" y="832675"/>
                </a:lnTo>
                <a:cubicBezTo>
                  <a:pt x="2919984" y="888777"/>
                  <a:pt x="2949511" y="924210"/>
                  <a:pt x="2987897" y="924210"/>
                </a:cubicBezTo>
                <a:cubicBezTo>
                  <a:pt x="3030712" y="924210"/>
                  <a:pt x="3038094" y="912399"/>
                  <a:pt x="3066146" y="912399"/>
                </a:cubicBezTo>
                <a:cubicBezTo>
                  <a:pt x="3103054" y="912399"/>
                  <a:pt x="3139964" y="938974"/>
                  <a:pt x="3139964" y="983265"/>
                </a:cubicBezTo>
                <a:cubicBezTo>
                  <a:pt x="3139964" y="1020175"/>
                  <a:pt x="3111914" y="1048226"/>
                  <a:pt x="3075004" y="1055608"/>
                </a:cubicBezTo>
                <a:cubicBezTo>
                  <a:pt x="3045477" y="1061513"/>
                  <a:pt x="3017425" y="1064466"/>
                  <a:pt x="2987897" y="1064466"/>
                </a:cubicBezTo>
                <a:cubicBezTo>
                  <a:pt x="2866835" y="1064466"/>
                  <a:pt x="2767918" y="969978"/>
                  <a:pt x="2767918" y="834152"/>
                </a:cubicBezTo>
                <a:lnTo>
                  <a:pt x="2767918" y="76771"/>
                </a:lnTo>
                <a:cubicBezTo>
                  <a:pt x="2767918" y="33956"/>
                  <a:pt x="2801874" y="0"/>
                  <a:pt x="2844690" y="0"/>
                </a:cubicBezTo>
                <a:close/>
                <a:moveTo>
                  <a:pt x="1339739" y="0"/>
                </a:moveTo>
                <a:cubicBezTo>
                  <a:pt x="1381078" y="0"/>
                  <a:pt x="1415034" y="33956"/>
                  <a:pt x="1415034" y="76771"/>
                </a:cubicBezTo>
                <a:lnTo>
                  <a:pt x="1415034" y="324802"/>
                </a:lnTo>
                <a:cubicBezTo>
                  <a:pt x="1460802" y="304133"/>
                  <a:pt x="1519857" y="286416"/>
                  <a:pt x="1568577" y="286416"/>
                </a:cubicBezTo>
                <a:cubicBezTo>
                  <a:pt x="1655684" y="286416"/>
                  <a:pt x="1719168" y="311515"/>
                  <a:pt x="1773793" y="366141"/>
                </a:cubicBezTo>
                <a:cubicBezTo>
                  <a:pt x="1826943" y="419290"/>
                  <a:pt x="1854994" y="496062"/>
                  <a:pt x="1854994" y="581691"/>
                </a:cubicBezTo>
                <a:lnTo>
                  <a:pt x="1854994" y="987694"/>
                </a:lnTo>
                <a:cubicBezTo>
                  <a:pt x="1854994" y="1030509"/>
                  <a:pt x="1821037" y="1064466"/>
                  <a:pt x="1778222" y="1064466"/>
                </a:cubicBezTo>
                <a:cubicBezTo>
                  <a:pt x="1735408" y="1064466"/>
                  <a:pt x="1702927" y="1030509"/>
                  <a:pt x="1702927" y="987694"/>
                </a:cubicBezTo>
                <a:lnTo>
                  <a:pt x="1702927" y="569880"/>
                </a:lnTo>
                <a:cubicBezTo>
                  <a:pt x="1702927" y="479821"/>
                  <a:pt x="1649778" y="426672"/>
                  <a:pt x="1558243" y="426672"/>
                </a:cubicBezTo>
                <a:cubicBezTo>
                  <a:pt x="1506569" y="426672"/>
                  <a:pt x="1456372" y="445865"/>
                  <a:pt x="1415034" y="479821"/>
                </a:cubicBezTo>
                <a:lnTo>
                  <a:pt x="1415034" y="987694"/>
                </a:lnTo>
                <a:cubicBezTo>
                  <a:pt x="1415034" y="1030509"/>
                  <a:pt x="1381078" y="1064466"/>
                  <a:pt x="1339739" y="1064466"/>
                </a:cubicBezTo>
                <a:cubicBezTo>
                  <a:pt x="1296924" y="1064466"/>
                  <a:pt x="1262967" y="1030509"/>
                  <a:pt x="1262967" y="987694"/>
                </a:cubicBezTo>
                <a:lnTo>
                  <a:pt x="1262967" y="76771"/>
                </a:lnTo>
                <a:cubicBezTo>
                  <a:pt x="1262967" y="33956"/>
                  <a:pt x="1296924" y="0"/>
                  <a:pt x="1339739" y="0"/>
                </a:cubicBezTo>
                <a:close/>
                <a:moveTo>
                  <a:pt x="75296" y="0"/>
                </a:moveTo>
                <a:cubicBezTo>
                  <a:pt x="109252" y="0"/>
                  <a:pt x="141733" y="22145"/>
                  <a:pt x="150590" y="57578"/>
                </a:cubicBezTo>
                <a:lnTo>
                  <a:pt x="323327" y="738187"/>
                </a:lnTo>
                <a:lnTo>
                  <a:pt x="488680" y="64960"/>
                </a:lnTo>
                <a:cubicBezTo>
                  <a:pt x="497539" y="26574"/>
                  <a:pt x="535924" y="0"/>
                  <a:pt x="572834" y="0"/>
                </a:cubicBezTo>
                <a:cubicBezTo>
                  <a:pt x="611219" y="0"/>
                  <a:pt x="646652" y="29527"/>
                  <a:pt x="655511" y="63484"/>
                </a:cubicBezTo>
                <a:lnTo>
                  <a:pt x="820865" y="741140"/>
                </a:lnTo>
                <a:lnTo>
                  <a:pt x="995077" y="57578"/>
                </a:lnTo>
                <a:cubicBezTo>
                  <a:pt x="1003935" y="22145"/>
                  <a:pt x="1034939" y="0"/>
                  <a:pt x="1068896" y="0"/>
                </a:cubicBezTo>
                <a:cubicBezTo>
                  <a:pt x="1111711" y="0"/>
                  <a:pt x="1145667" y="36909"/>
                  <a:pt x="1145667" y="76771"/>
                </a:cubicBezTo>
                <a:cubicBezTo>
                  <a:pt x="1145667" y="82677"/>
                  <a:pt x="1144191" y="90059"/>
                  <a:pt x="1142714" y="95964"/>
                </a:cubicBezTo>
                <a:lnTo>
                  <a:pt x="903541" y="1000982"/>
                </a:lnTo>
                <a:cubicBezTo>
                  <a:pt x="894683" y="1037891"/>
                  <a:pt x="856298" y="1064466"/>
                  <a:pt x="820865" y="1064466"/>
                </a:cubicBezTo>
                <a:cubicBezTo>
                  <a:pt x="781003" y="1064466"/>
                  <a:pt x="747046" y="1034939"/>
                  <a:pt x="738188" y="1000982"/>
                </a:cubicBezTo>
                <a:lnTo>
                  <a:pt x="572834" y="332184"/>
                </a:lnTo>
                <a:lnTo>
                  <a:pt x="407480" y="999506"/>
                </a:lnTo>
                <a:cubicBezTo>
                  <a:pt x="398622" y="1037891"/>
                  <a:pt x="361712" y="1064466"/>
                  <a:pt x="324803" y="1064466"/>
                </a:cubicBezTo>
                <a:cubicBezTo>
                  <a:pt x="284941" y="1064466"/>
                  <a:pt x="250984" y="1036415"/>
                  <a:pt x="242126" y="1000982"/>
                </a:cubicBezTo>
                <a:lnTo>
                  <a:pt x="2953" y="95964"/>
                </a:lnTo>
                <a:cubicBezTo>
                  <a:pt x="1477" y="88582"/>
                  <a:pt x="0" y="82677"/>
                  <a:pt x="0" y="75295"/>
                </a:cubicBezTo>
                <a:cubicBezTo>
                  <a:pt x="0" y="33956"/>
                  <a:pt x="36910" y="0"/>
                  <a:pt x="75296" y="0"/>
                </a:cubicBezTo>
                <a:close/>
              </a:path>
            </a:pathLst>
          </a:custGeom>
          <a:solidFill>
            <a:srgbClr val="143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92" dirty="0"/>
          </a:p>
        </p:txBody>
      </p:sp>
    </p:spTree>
    <p:extLst>
      <p:ext uri="{BB962C8B-B14F-4D97-AF65-F5344CB8AC3E}">
        <p14:creationId xmlns:p14="http://schemas.microsoft.com/office/powerpoint/2010/main" val="325724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300"/>
                                      </p:stCondLst>
                                      <p:childTnLst>
                                        <p:set>
                                          <p:cBhvr>
                                            <p:cTn id="14" dur="1" fill="hold">
                                              <p:stCondLst>
                                                <p:cond delay="0"/>
                                              </p:stCondLst>
                                            </p:cTn>
                                            <p:tgtEl>
                                              <p:spTgt spid="18"/>
                                            </p:tgtEl>
                                            <p:attrNameLst>
                                              <p:attrName>style.visibility</p:attrName>
                                            </p:attrNameLst>
                                          </p:cBhvr>
                                          <p:to>
                                            <p:strVal val="visible"/>
                                          </p:to>
                                        </p:set>
                                        <p:anim calcmode="lin" valueType="num" p14:bounceEnd="50000">
                                          <p:cBhvr additive="base">
                                            <p:cTn id="15" dur="1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6" dur="1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ppt_x"/>
                                              </p:val>
                                            </p:tav>
                                            <p:tav tm="100000">
                                              <p:val>
                                                <p:strVal val="#ppt_x"/>
                                              </p:val>
                                            </p:tav>
                                          </p:tavLst>
                                        </p:anim>
                                        <p:anim calcmode="lin" valueType="num">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ppt_x"/>
                                              </p:val>
                                            </p:tav>
                                            <p:tav tm="100000">
                                              <p:val>
                                                <p:strVal val="#ppt_x"/>
                                              </p:val>
                                            </p:tav>
                                          </p:tavLst>
                                        </p:anim>
                                        <p:anim calcmode="lin" valueType="num">
                                          <p:cBhvr additive="base">
                                            <p:cTn id="12" dur="1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ppt_x"/>
                                              </p:val>
                                            </p:tav>
                                            <p:tav tm="100000">
                                              <p:val>
                                                <p:strVal val="#ppt_x"/>
                                              </p:val>
                                            </p:tav>
                                          </p:tavLst>
                                        </p:anim>
                                        <p:anim calcmode="lin" valueType="num">
                                          <p:cBhvr additive="base">
                                            <p:cTn id="16" dur="1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con&#10;&#10;Description automatically generated">
            <a:extLst>
              <a:ext uri="{FF2B5EF4-FFF2-40B4-BE49-F238E27FC236}">
                <a16:creationId xmlns:a16="http://schemas.microsoft.com/office/drawing/2014/main" id="{072200E9-45D9-3F13-CCF6-6DA7E3643D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3" y="0"/>
            <a:ext cx="12188635" cy="6858000"/>
          </a:xfrm>
          <a:prstGeom prst="rect">
            <a:avLst/>
          </a:prstGeom>
        </p:spPr>
      </p:pic>
      <p:sp>
        <p:nvSpPr>
          <p:cNvPr id="4" name="TextBox 3" descr="Let’s celebrate!&#10;What’s your favourite thing to do online?">
            <a:extLst>
              <a:ext uri="{FF2B5EF4-FFF2-40B4-BE49-F238E27FC236}">
                <a16:creationId xmlns:a16="http://schemas.microsoft.com/office/drawing/2014/main" id="{2FD2F379-8E68-163F-1AB4-E9BD5225B477}"/>
              </a:ext>
            </a:extLst>
          </p:cNvPr>
          <p:cNvSpPr txBox="1">
            <a:spLocks/>
          </p:cNvSpPr>
          <p:nvPr/>
        </p:nvSpPr>
        <p:spPr>
          <a:xfrm>
            <a:off x="3132406" y="2862231"/>
            <a:ext cx="5861972" cy="1206080"/>
          </a:xfrm>
          <a:custGeom>
            <a:avLst/>
            <a:gdLst/>
            <a:ahLst/>
            <a:cxnLst/>
            <a:rect l="l" t="t" r="r" b="b"/>
            <a:pathLst>
              <a:path w="9666826" h="1988915">
                <a:moveTo>
                  <a:pt x="9551049" y="1817084"/>
                </a:moveTo>
                <a:cubicBezTo>
                  <a:pt x="9570957" y="1817084"/>
                  <a:pt x="9585101" y="1832276"/>
                  <a:pt x="9585101" y="1850612"/>
                </a:cubicBezTo>
                <a:cubicBezTo>
                  <a:pt x="9585101" y="1869471"/>
                  <a:pt x="9570957" y="1884664"/>
                  <a:pt x="9551049" y="1884664"/>
                </a:cubicBezTo>
                <a:cubicBezTo>
                  <a:pt x="9532190" y="1884664"/>
                  <a:pt x="9517522" y="1869471"/>
                  <a:pt x="9517522" y="1850612"/>
                </a:cubicBezTo>
                <a:cubicBezTo>
                  <a:pt x="9517522" y="1832276"/>
                  <a:pt x="9532190" y="1817084"/>
                  <a:pt x="9551049" y="1817084"/>
                </a:cubicBezTo>
                <a:close/>
                <a:moveTo>
                  <a:pt x="3232355" y="1740598"/>
                </a:moveTo>
                <a:cubicBezTo>
                  <a:pt x="3181016" y="1740598"/>
                  <a:pt x="3153775" y="1759981"/>
                  <a:pt x="3153775" y="1799272"/>
                </a:cubicBezTo>
                <a:cubicBezTo>
                  <a:pt x="3153775" y="1832800"/>
                  <a:pt x="3171063" y="1851136"/>
                  <a:pt x="3204067" y="1851136"/>
                </a:cubicBezTo>
                <a:cubicBezTo>
                  <a:pt x="3233927" y="1851136"/>
                  <a:pt x="3255930" y="1835943"/>
                  <a:pt x="3271646" y="1806082"/>
                </a:cubicBezTo>
                <a:lnTo>
                  <a:pt x="3271646" y="1740598"/>
                </a:lnTo>
                <a:close/>
                <a:moveTo>
                  <a:pt x="870156" y="1740598"/>
                </a:moveTo>
                <a:cubicBezTo>
                  <a:pt x="818816" y="1740598"/>
                  <a:pt x="791575" y="1759981"/>
                  <a:pt x="791575" y="1799272"/>
                </a:cubicBezTo>
                <a:cubicBezTo>
                  <a:pt x="791575" y="1832800"/>
                  <a:pt x="808862" y="1851136"/>
                  <a:pt x="841866" y="1851136"/>
                </a:cubicBezTo>
                <a:cubicBezTo>
                  <a:pt x="871728" y="1851136"/>
                  <a:pt x="893730" y="1835943"/>
                  <a:pt x="909446" y="1806082"/>
                </a:cubicBezTo>
                <a:lnTo>
                  <a:pt x="909446" y="1740598"/>
                </a:lnTo>
                <a:close/>
                <a:moveTo>
                  <a:pt x="8101726" y="1632156"/>
                </a:moveTo>
                <a:cubicBezTo>
                  <a:pt x="8054577" y="1632156"/>
                  <a:pt x="8027336" y="1667256"/>
                  <a:pt x="8027336" y="1741122"/>
                </a:cubicBezTo>
                <a:cubicBezTo>
                  <a:pt x="8027336" y="1813941"/>
                  <a:pt x="8053529" y="1849040"/>
                  <a:pt x="8101202" y="1849040"/>
                </a:cubicBezTo>
                <a:cubicBezTo>
                  <a:pt x="8148874" y="1849040"/>
                  <a:pt x="8175592" y="1813941"/>
                  <a:pt x="8175592" y="1740074"/>
                </a:cubicBezTo>
                <a:cubicBezTo>
                  <a:pt x="8175592" y="1667256"/>
                  <a:pt x="8149398" y="1632156"/>
                  <a:pt x="8101726" y="1632156"/>
                </a:cubicBezTo>
                <a:close/>
                <a:moveTo>
                  <a:pt x="7654050" y="1632156"/>
                </a:moveTo>
                <a:cubicBezTo>
                  <a:pt x="7606902" y="1632156"/>
                  <a:pt x="7579660" y="1667256"/>
                  <a:pt x="7579660" y="1741122"/>
                </a:cubicBezTo>
                <a:cubicBezTo>
                  <a:pt x="7579660" y="1813941"/>
                  <a:pt x="7605854" y="1849040"/>
                  <a:pt x="7653527" y="1849040"/>
                </a:cubicBezTo>
                <a:cubicBezTo>
                  <a:pt x="7701200" y="1849040"/>
                  <a:pt x="7727917" y="1813941"/>
                  <a:pt x="7727917" y="1740074"/>
                </a:cubicBezTo>
                <a:cubicBezTo>
                  <a:pt x="7727917" y="1667256"/>
                  <a:pt x="7701724" y="1632156"/>
                  <a:pt x="7654050" y="1632156"/>
                </a:cubicBezTo>
                <a:close/>
                <a:moveTo>
                  <a:pt x="6901576" y="1632156"/>
                </a:moveTo>
                <a:cubicBezTo>
                  <a:pt x="6854427" y="1632156"/>
                  <a:pt x="6827186" y="1667256"/>
                  <a:pt x="6827186" y="1741122"/>
                </a:cubicBezTo>
                <a:cubicBezTo>
                  <a:pt x="6827186" y="1813941"/>
                  <a:pt x="6853379" y="1849040"/>
                  <a:pt x="6901052" y="1849040"/>
                </a:cubicBezTo>
                <a:cubicBezTo>
                  <a:pt x="6948724" y="1849040"/>
                  <a:pt x="6975442" y="1813941"/>
                  <a:pt x="6975442" y="1740074"/>
                </a:cubicBezTo>
                <a:cubicBezTo>
                  <a:pt x="6975442" y="1667256"/>
                  <a:pt x="6949248" y="1632156"/>
                  <a:pt x="6901576" y="1632156"/>
                </a:cubicBezTo>
                <a:close/>
                <a:moveTo>
                  <a:pt x="3777376" y="1632156"/>
                </a:moveTo>
                <a:cubicBezTo>
                  <a:pt x="3730227" y="1632156"/>
                  <a:pt x="3702986" y="1667256"/>
                  <a:pt x="3702986" y="1741122"/>
                </a:cubicBezTo>
                <a:cubicBezTo>
                  <a:pt x="3702986" y="1813941"/>
                  <a:pt x="3729179" y="1849040"/>
                  <a:pt x="3776852" y="1849040"/>
                </a:cubicBezTo>
                <a:cubicBezTo>
                  <a:pt x="3824524" y="1849040"/>
                  <a:pt x="3851242" y="1813941"/>
                  <a:pt x="3851242" y="1740074"/>
                </a:cubicBezTo>
                <a:cubicBezTo>
                  <a:pt x="3851242" y="1667256"/>
                  <a:pt x="3825048" y="1632156"/>
                  <a:pt x="3777376" y="1632156"/>
                </a:cubicBezTo>
                <a:close/>
                <a:moveTo>
                  <a:pt x="2110502" y="1632156"/>
                </a:moveTo>
                <a:cubicBezTo>
                  <a:pt x="2063352" y="1632156"/>
                  <a:pt x="2036111" y="1667256"/>
                  <a:pt x="2036111" y="1741122"/>
                </a:cubicBezTo>
                <a:cubicBezTo>
                  <a:pt x="2036111" y="1813941"/>
                  <a:pt x="2062305" y="1849040"/>
                  <a:pt x="2109978" y="1849040"/>
                </a:cubicBezTo>
                <a:cubicBezTo>
                  <a:pt x="2157650" y="1849040"/>
                  <a:pt x="2184368" y="1813941"/>
                  <a:pt x="2184368" y="1740074"/>
                </a:cubicBezTo>
                <a:cubicBezTo>
                  <a:pt x="2184368" y="1667256"/>
                  <a:pt x="2158174" y="1632156"/>
                  <a:pt x="2110502" y="1632156"/>
                </a:cubicBezTo>
                <a:close/>
                <a:moveTo>
                  <a:pt x="9304066" y="1631632"/>
                </a:moveTo>
                <a:cubicBezTo>
                  <a:pt x="9265823" y="1631632"/>
                  <a:pt x="9240154" y="1658874"/>
                  <a:pt x="9236487" y="1723310"/>
                </a:cubicBezTo>
                <a:lnTo>
                  <a:pt x="9371646" y="1723310"/>
                </a:lnTo>
                <a:lnTo>
                  <a:pt x="9371646" y="1719119"/>
                </a:lnTo>
                <a:cubicBezTo>
                  <a:pt x="9371646" y="1663588"/>
                  <a:pt x="9349644" y="1631632"/>
                  <a:pt x="9304066" y="1631632"/>
                </a:cubicBezTo>
                <a:close/>
                <a:moveTo>
                  <a:pt x="7338154" y="1631632"/>
                </a:moveTo>
                <a:cubicBezTo>
                  <a:pt x="7295196" y="1631632"/>
                  <a:pt x="7267954" y="1667779"/>
                  <a:pt x="7267954" y="1741122"/>
                </a:cubicBezTo>
                <a:cubicBezTo>
                  <a:pt x="7267954" y="1814464"/>
                  <a:pt x="7292053" y="1849564"/>
                  <a:pt x="7333439" y="1849564"/>
                </a:cubicBezTo>
                <a:cubicBezTo>
                  <a:pt x="7365396" y="1849564"/>
                  <a:pt x="7385302" y="1833848"/>
                  <a:pt x="7403638" y="1806082"/>
                </a:cubicBezTo>
                <a:lnTo>
                  <a:pt x="7403638" y="1668827"/>
                </a:lnTo>
                <a:cubicBezTo>
                  <a:pt x="7386874" y="1646301"/>
                  <a:pt x="7366967" y="1631632"/>
                  <a:pt x="7338154" y="1631632"/>
                </a:cubicBezTo>
                <a:close/>
                <a:moveTo>
                  <a:pt x="4913041" y="1631632"/>
                </a:moveTo>
                <a:cubicBezTo>
                  <a:pt x="4874798" y="1631632"/>
                  <a:pt x="4849128" y="1658874"/>
                  <a:pt x="4845462" y="1723310"/>
                </a:cubicBezTo>
                <a:lnTo>
                  <a:pt x="4980622" y="1723310"/>
                </a:lnTo>
                <a:lnTo>
                  <a:pt x="4980622" y="1719119"/>
                </a:lnTo>
                <a:cubicBezTo>
                  <a:pt x="4980622" y="1663588"/>
                  <a:pt x="4958618" y="1631632"/>
                  <a:pt x="4913041" y="1631632"/>
                </a:cubicBezTo>
                <a:close/>
                <a:moveTo>
                  <a:pt x="6271020" y="1628489"/>
                </a:moveTo>
                <a:cubicBezTo>
                  <a:pt x="6231730" y="1628489"/>
                  <a:pt x="6211298" y="1655206"/>
                  <a:pt x="6211298" y="1691878"/>
                </a:cubicBezTo>
                <a:cubicBezTo>
                  <a:pt x="6211298" y="1730644"/>
                  <a:pt x="6233302" y="1756314"/>
                  <a:pt x="6272068" y="1756314"/>
                </a:cubicBezTo>
                <a:cubicBezTo>
                  <a:pt x="6311359" y="1756314"/>
                  <a:pt x="6332314" y="1732740"/>
                  <a:pt x="6332314" y="1691878"/>
                </a:cubicBezTo>
                <a:cubicBezTo>
                  <a:pt x="6332314" y="1651015"/>
                  <a:pt x="6311882" y="1628489"/>
                  <a:pt x="6271020" y="1628489"/>
                </a:cubicBezTo>
                <a:close/>
                <a:moveTo>
                  <a:pt x="8762618" y="1602819"/>
                </a:moveTo>
                <a:lnTo>
                  <a:pt x="8806623" y="1602819"/>
                </a:lnTo>
                <a:lnTo>
                  <a:pt x="8806623" y="1878377"/>
                </a:lnTo>
                <a:lnTo>
                  <a:pt x="8762618" y="1878377"/>
                </a:lnTo>
                <a:close/>
                <a:moveTo>
                  <a:pt x="5743193" y="1602819"/>
                </a:moveTo>
                <a:lnTo>
                  <a:pt x="5787198" y="1602819"/>
                </a:lnTo>
                <a:lnTo>
                  <a:pt x="5787198" y="1878377"/>
                </a:lnTo>
                <a:lnTo>
                  <a:pt x="5743193" y="1878377"/>
                </a:lnTo>
                <a:close/>
                <a:moveTo>
                  <a:pt x="4485893" y="1602819"/>
                </a:moveTo>
                <a:lnTo>
                  <a:pt x="4529898" y="1602819"/>
                </a:lnTo>
                <a:lnTo>
                  <a:pt x="4529898" y="1878377"/>
                </a:lnTo>
                <a:lnTo>
                  <a:pt x="4485893" y="1878377"/>
                </a:lnTo>
                <a:close/>
                <a:moveTo>
                  <a:pt x="3978448" y="1602819"/>
                </a:moveTo>
                <a:lnTo>
                  <a:pt x="4022454" y="1602819"/>
                </a:lnTo>
                <a:lnTo>
                  <a:pt x="4022454" y="1795605"/>
                </a:lnTo>
                <a:cubicBezTo>
                  <a:pt x="4022454" y="1834896"/>
                  <a:pt x="4036075" y="1849564"/>
                  <a:pt x="4067507" y="1849564"/>
                </a:cubicBezTo>
                <a:cubicBezTo>
                  <a:pt x="4098940" y="1849564"/>
                  <a:pt x="4121990" y="1829133"/>
                  <a:pt x="4139278" y="1800320"/>
                </a:cubicBezTo>
                <a:lnTo>
                  <a:pt x="4139278" y="1602819"/>
                </a:lnTo>
                <a:lnTo>
                  <a:pt x="4183284" y="1602819"/>
                </a:lnTo>
                <a:lnTo>
                  <a:pt x="4183284" y="1878377"/>
                </a:lnTo>
                <a:lnTo>
                  <a:pt x="4145564" y="1878377"/>
                </a:lnTo>
                <a:lnTo>
                  <a:pt x="4141898" y="1833848"/>
                </a:lnTo>
                <a:cubicBezTo>
                  <a:pt x="4121466" y="1867376"/>
                  <a:pt x="4095272" y="1884664"/>
                  <a:pt x="4055458" y="1884664"/>
                </a:cubicBezTo>
                <a:cubicBezTo>
                  <a:pt x="4006738" y="1884664"/>
                  <a:pt x="3978448" y="1854279"/>
                  <a:pt x="3978448" y="1800320"/>
                </a:cubicBezTo>
                <a:close/>
                <a:moveTo>
                  <a:pt x="3373516" y="1602819"/>
                </a:moveTo>
                <a:lnTo>
                  <a:pt x="3421712" y="1602819"/>
                </a:lnTo>
                <a:lnTo>
                  <a:pt x="3496626" y="1839087"/>
                </a:lnTo>
                <a:lnTo>
                  <a:pt x="3570493" y="1602819"/>
                </a:lnTo>
                <a:lnTo>
                  <a:pt x="3617118" y="1602819"/>
                </a:lnTo>
                <a:lnTo>
                  <a:pt x="3522820" y="1878377"/>
                </a:lnTo>
                <a:lnTo>
                  <a:pt x="3469385" y="1878377"/>
                </a:lnTo>
                <a:close/>
                <a:moveTo>
                  <a:pt x="2311574" y="1602819"/>
                </a:moveTo>
                <a:lnTo>
                  <a:pt x="2355580" y="1602819"/>
                </a:lnTo>
                <a:lnTo>
                  <a:pt x="2355580" y="1795605"/>
                </a:lnTo>
                <a:cubicBezTo>
                  <a:pt x="2355580" y="1834896"/>
                  <a:pt x="2369200" y="1849564"/>
                  <a:pt x="2400633" y="1849564"/>
                </a:cubicBezTo>
                <a:cubicBezTo>
                  <a:pt x="2432066" y="1849564"/>
                  <a:pt x="2455116" y="1829133"/>
                  <a:pt x="2472403" y="1800320"/>
                </a:cubicBezTo>
                <a:lnTo>
                  <a:pt x="2472403" y="1602819"/>
                </a:lnTo>
                <a:lnTo>
                  <a:pt x="2516409" y="1602819"/>
                </a:lnTo>
                <a:lnTo>
                  <a:pt x="2516409" y="1878377"/>
                </a:lnTo>
                <a:lnTo>
                  <a:pt x="2478690" y="1878377"/>
                </a:lnTo>
                <a:lnTo>
                  <a:pt x="2475023" y="1833848"/>
                </a:lnTo>
                <a:cubicBezTo>
                  <a:pt x="2454592" y="1867376"/>
                  <a:pt x="2428398" y="1884664"/>
                  <a:pt x="2388584" y="1884664"/>
                </a:cubicBezTo>
                <a:cubicBezTo>
                  <a:pt x="2339863" y="1884664"/>
                  <a:pt x="2311574" y="1854279"/>
                  <a:pt x="2311574" y="1800320"/>
                </a:cubicBezTo>
                <a:close/>
                <a:moveTo>
                  <a:pt x="1706641" y="1602819"/>
                </a:moveTo>
                <a:lnTo>
                  <a:pt x="1753790" y="1602819"/>
                </a:lnTo>
                <a:lnTo>
                  <a:pt x="1829752" y="1846421"/>
                </a:lnTo>
                <a:lnTo>
                  <a:pt x="1904142" y="1602819"/>
                </a:lnTo>
                <a:lnTo>
                  <a:pt x="1949719" y="1602819"/>
                </a:lnTo>
                <a:lnTo>
                  <a:pt x="1856994" y="1879949"/>
                </a:lnTo>
                <a:cubicBezTo>
                  <a:pt x="1837610" y="1938623"/>
                  <a:pt x="1806702" y="1979485"/>
                  <a:pt x="1732835" y="1988915"/>
                </a:cubicBezTo>
                <a:lnTo>
                  <a:pt x="1727597" y="1954339"/>
                </a:lnTo>
                <a:cubicBezTo>
                  <a:pt x="1783651" y="1943862"/>
                  <a:pt x="1798843" y="1922383"/>
                  <a:pt x="1815084" y="1878377"/>
                </a:cubicBezTo>
                <a:lnTo>
                  <a:pt x="1799891" y="1878377"/>
                </a:lnTo>
                <a:close/>
                <a:moveTo>
                  <a:pt x="6013893" y="1596533"/>
                </a:moveTo>
                <a:cubicBezTo>
                  <a:pt x="6064185" y="1596533"/>
                  <a:pt x="6092998" y="1628489"/>
                  <a:pt x="6092998" y="1680876"/>
                </a:cubicBezTo>
                <a:lnTo>
                  <a:pt x="6092998" y="1878377"/>
                </a:lnTo>
                <a:lnTo>
                  <a:pt x="6048993" y="1878377"/>
                </a:lnTo>
                <a:lnTo>
                  <a:pt x="6048993" y="1687163"/>
                </a:lnTo>
                <a:cubicBezTo>
                  <a:pt x="6048993" y="1644729"/>
                  <a:pt x="6031705" y="1631108"/>
                  <a:pt x="6003416" y="1631108"/>
                </a:cubicBezTo>
                <a:cubicBezTo>
                  <a:pt x="5970936" y="1631108"/>
                  <a:pt x="5948932" y="1651539"/>
                  <a:pt x="5930074" y="1681924"/>
                </a:cubicBezTo>
                <a:lnTo>
                  <a:pt x="5930074" y="1878377"/>
                </a:lnTo>
                <a:lnTo>
                  <a:pt x="5886068" y="1878377"/>
                </a:lnTo>
                <a:lnTo>
                  <a:pt x="5886068" y="1602819"/>
                </a:lnTo>
                <a:lnTo>
                  <a:pt x="5923786" y="1602819"/>
                </a:lnTo>
                <a:lnTo>
                  <a:pt x="5927454" y="1644205"/>
                </a:lnTo>
                <a:cubicBezTo>
                  <a:pt x="5947885" y="1615916"/>
                  <a:pt x="5976698" y="1596533"/>
                  <a:pt x="6013893" y="1596533"/>
                </a:cubicBezTo>
                <a:close/>
                <a:moveTo>
                  <a:pt x="9303019" y="1596532"/>
                </a:moveTo>
                <a:cubicBezTo>
                  <a:pt x="9376885" y="1596532"/>
                  <a:pt x="9415128" y="1648396"/>
                  <a:pt x="9415128" y="1731692"/>
                </a:cubicBezTo>
                <a:cubicBezTo>
                  <a:pt x="9415128" y="1741122"/>
                  <a:pt x="9414604" y="1750028"/>
                  <a:pt x="9414080" y="1755790"/>
                </a:cubicBezTo>
                <a:lnTo>
                  <a:pt x="9236487" y="1755790"/>
                </a:lnTo>
                <a:cubicBezTo>
                  <a:pt x="9241201" y="1822322"/>
                  <a:pt x="9271586" y="1848516"/>
                  <a:pt x="9313496" y="1848516"/>
                </a:cubicBezTo>
                <a:cubicBezTo>
                  <a:pt x="9341262" y="1848516"/>
                  <a:pt x="9361692" y="1840658"/>
                  <a:pt x="9385791" y="1823894"/>
                </a:cubicBezTo>
                <a:lnTo>
                  <a:pt x="9405174" y="1850088"/>
                </a:lnTo>
                <a:cubicBezTo>
                  <a:pt x="9378456" y="1871567"/>
                  <a:pt x="9348072" y="1884664"/>
                  <a:pt x="9310353" y="1884664"/>
                </a:cubicBezTo>
                <a:cubicBezTo>
                  <a:pt x="9234391" y="1884664"/>
                  <a:pt x="9189862" y="1830704"/>
                  <a:pt x="9189862" y="1743217"/>
                </a:cubicBezTo>
                <a:cubicBezTo>
                  <a:pt x="9189862" y="1656778"/>
                  <a:pt x="9232819" y="1596532"/>
                  <a:pt x="9303019" y="1596532"/>
                </a:cubicBezTo>
                <a:close/>
                <a:moveTo>
                  <a:pt x="9033318" y="1596532"/>
                </a:moveTo>
                <a:cubicBezTo>
                  <a:pt x="9083610" y="1596532"/>
                  <a:pt x="9112423" y="1628489"/>
                  <a:pt x="9112423" y="1680876"/>
                </a:cubicBezTo>
                <a:lnTo>
                  <a:pt x="9112423" y="1878377"/>
                </a:lnTo>
                <a:lnTo>
                  <a:pt x="9068418" y="1878377"/>
                </a:lnTo>
                <a:lnTo>
                  <a:pt x="9068418" y="1687163"/>
                </a:lnTo>
                <a:cubicBezTo>
                  <a:pt x="9068418" y="1644729"/>
                  <a:pt x="9051130" y="1631108"/>
                  <a:pt x="9022841" y="1631108"/>
                </a:cubicBezTo>
                <a:cubicBezTo>
                  <a:pt x="8990360" y="1631108"/>
                  <a:pt x="8968358" y="1651539"/>
                  <a:pt x="8949498" y="1681924"/>
                </a:cubicBezTo>
                <a:lnTo>
                  <a:pt x="8949498" y="1878377"/>
                </a:lnTo>
                <a:lnTo>
                  <a:pt x="8905493" y="1878377"/>
                </a:lnTo>
                <a:lnTo>
                  <a:pt x="8905493" y="1602819"/>
                </a:lnTo>
                <a:lnTo>
                  <a:pt x="8943212" y="1602819"/>
                </a:lnTo>
                <a:lnTo>
                  <a:pt x="8946879" y="1644205"/>
                </a:lnTo>
                <a:cubicBezTo>
                  <a:pt x="8967310" y="1615916"/>
                  <a:pt x="8996123" y="1596532"/>
                  <a:pt x="9033318" y="1596532"/>
                </a:cubicBezTo>
                <a:close/>
                <a:moveTo>
                  <a:pt x="8433243" y="1596532"/>
                </a:moveTo>
                <a:cubicBezTo>
                  <a:pt x="8483536" y="1596532"/>
                  <a:pt x="8512348" y="1628489"/>
                  <a:pt x="8512348" y="1680876"/>
                </a:cubicBezTo>
                <a:lnTo>
                  <a:pt x="8512348" y="1878377"/>
                </a:lnTo>
                <a:lnTo>
                  <a:pt x="8468343" y="1878377"/>
                </a:lnTo>
                <a:lnTo>
                  <a:pt x="8468343" y="1687163"/>
                </a:lnTo>
                <a:cubicBezTo>
                  <a:pt x="8468343" y="1644729"/>
                  <a:pt x="8451055" y="1631108"/>
                  <a:pt x="8422766" y="1631108"/>
                </a:cubicBezTo>
                <a:cubicBezTo>
                  <a:pt x="8390285" y="1631108"/>
                  <a:pt x="8368283" y="1651539"/>
                  <a:pt x="8349424" y="1681924"/>
                </a:cubicBezTo>
                <a:lnTo>
                  <a:pt x="8349424" y="1878377"/>
                </a:lnTo>
                <a:lnTo>
                  <a:pt x="8305418" y="1878377"/>
                </a:lnTo>
                <a:lnTo>
                  <a:pt x="8305418" y="1602819"/>
                </a:lnTo>
                <a:lnTo>
                  <a:pt x="8343136" y="1602819"/>
                </a:lnTo>
                <a:lnTo>
                  <a:pt x="8346804" y="1644205"/>
                </a:lnTo>
                <a:cubicBezTo>
                  <a:pt x="8367235" y="1615916"/>
                  <a:pt x="8396048" y="1596532"/>
                  <a:pt x="8433243" y="1596532"/>
                </a:cubicBezTo>
                <a:close/>
                <a:moveTo>
                  <a:pt x="8101726" y="1596532"/>
                </a:moveTo>
                <a:cubicBezTo>
                  <a:pt x="8179260" y="1596532"/>
                  <a:pt x="8222741" y="1652063"/>
                  <a:pt x="8222741" y="1740074"/>
                </a:cubicBezTo>
                <a:cubicBezTo>
                  <a:pt x="8222741" y="1826513"/>
                  <a:pt x="8178212" y="1884664"/>
                  <a:pt x="8101202" y="1884664"/>
                </a:cubicBezTo>
                <a:cubicBezTo>
                  <a:pt x="8024192" y="1884664"/>
                  <a:pt x="7980186" y="1828609"/>
                  <a:pt x="7980186" y="1741122"/>
                </a:cubicBezTo>
                <a:cubicBezTo>
                  <a:pt x="7980186" y="1654683"/>
                  <a:pt x="8024716" y="1596532"/>
                  <a:pt x="8101726" y="1596532"/>
                </a:cubicBezTo>
                <a:close/>
                <a:moveTo>
                  <a:pt x="7654050" y="1596532"/>
                </a:moveTo>
                <a:cubicBezTo>
                  <a:pt x="7731584" y="1596532"/>
                  <a:pt x="7775066" y="1652063"/>
                  <a:pt x="7775066" y="1740074"/>
                </a:cubicBezTo>
                <a:cubicBezTo>
                  <a:pt x="7775066" y="1826513"/>
                  <a:pt x="7730536" y="1884664"/>
                  <a:pt x="7653527" y="1884664"/>
                </a:cubicBezTo>
                <a:cubicBezTo>
                  <a:pt x="7576517" y="1884664"/>
                  <a:pt x="7532512" y="1828609"/>
                  <a:pt x="7532512" y="1741122"/>
                </a:cubicBezTo>
                <a:cubicBezTo>
                  <a:pt x="7532512" y="1654683"/>
                  <a:pt x="7577041" y="1596532"/>
                  <a:pt x="7654050" y="1596532"/>
                </a:cubicBezTo>
                <a:close/>
                <a:moveTo>
                  <a:pt x="6901576" y="1596532"/>
                </a:moveTo>
                <a:cubicBezTo>
                  <a:pt x="6979110" y="1596532"/>
                  <a:pt x="7022591" y="1652063"/>
                  <a:pt x="7022591" y="1740074"/>
                </a:cubicBezTo>
                <a:cubicBezTo>
                  <a:pt x="7022591" y="1826513"/>
                  <a:pt x="6978061" y="1884664"/>
                  <a:pt x="6901052" y="1884664"/>
                </a:cubicBezTo>
                <a:cubicBezTo>
                  <a:pt x="6824042" y="1884664"/>
                  <a:pt x="6780036" y="1828609"/>
                  <a:pt x="6780036" y="1741122"/>
                </a:cubicBezTo>
                <a:cubicBezTo>
                  <a:pt x="6780036" y="1654683"/>
                  <a:pt x="6824566" y="1596532"/>
                  <a:pt x="6901576" y="1596532"/>
                </a:cubicBezTo>
                <a:close/>
                <a:moveTo>
                  <a:pt x="4911994" y="1596532"/>
                </a:moveTo>
                <a:cubicBezTo>
                  <a:pt x="4985860" y="1596532"/>
                  <a:pt x="5024103" y="1648396"/>
                  <a:pt x="5024103" y="1731692"/>
                </a:cubicBezTo>
                <a:cubicBezTo>
                  <a:pt x="5024103" y="1741122"/>
                  <a:pt x="5023578" y="1750028"/>
                  <a:pt x="5023056" y="1755790"/>
                </a:cubicBezTo>
                <a:lnTo>
                  <a:pt x="4845462" y="1755790"/>
                </a:lnTo>
                <a:cubicBezTo>
                  <a:pt x="4850176" y="1822322"/>
                  <a:pt x="4880561" y="1848516"/>
                  <a:pt x="4922471" y="1848516"/>
                </a:cubicBezTo>
                <a:cubicBezTo>
                  <a:pt x="4950236" y="1848516"/>
                  <a:pt x="4970668" y="1840658"/>
                  <a:pt x="4994766" y="1823894"/>
                </a:cubicBezTo>
                <a:lnTo>
                  <a:pt x="5014149" y="1850088"/>
                </a:lnTo>
                <a:cubicBezTo>
                  <a:pt x="4987432" y="1871567"/>
                  <a:pt x="4957046" y="1884664"/>
                  <a:pt x="4919328" y="1884664"/>
                </a:cubicBezTo>
                <a:cubicBezTo>
                  <a:pt x="4843366" y="1884664"/>
                  <a:pt x="4798836" y="1830704"/>
                  <a:pt x="4798836" y="1743217"/>
                </a:cubicBezTo>
                <a:cubicBezTo>
                  <a:pt x="4798836" y="1656778"/>
                  <a:pt x="4841794" y="1596532"/>
                  <a:pt x="4911994" y="1596532"/>
                </a:cubicBezTo>
                <a:close/>
                <a:moveTo>
                  <a:pt x="4402168" y="1596532"/>
                </a:moveTo>
                <a:cubicBezTo>
                  <a:pt x="4411598" y="1596532"/>
                  <a:pt x="4421552" y="1597580"/>
                  <a:pt x="4429410" y="1599676"/>
                </a:cubicBezTo>
                <a:lnTo>
                  <a:pt x="4421552" y="1642633"/>
                </a:lnTo>
                <a:cubicBezTo>
                  <a:pt x="4413170" y="1640538"/>
                  <a:pt x="4407406" y="1639490"/>
                  <a:pt x="4397453" y="1639490"/>
                </a:cubicBezTo>
                <a:cubicBezTo>
                  <a:pt x="4362354" y="1639490"/>
                  <a:pt x="4342446" y="1664112"/>
                  <a:pt x="4329874" y="1717024"/>
                </a:cubicBezTo>
                <a:lnTo>
                  <a:pt x="4329874" y="1878377"/>
                </a:lnTo>
                <a:lnTo>
                  <a:pt x="4285868" y="1878377"/>
                </a:lnTo>
                <a:lnTo>
                  <a:pt x="4285868" y="1602819"/>
                </a:lnTo>
                <a:lnTo>
                  <a:pt x="4323586" y="1602819"/>
                </a:lnTo>
                <a:lnTo>
                  <a:pt x="4327778" y="1660445"/>
                </a:lnTo>
                <a:cubicBezTo>
                  <a:pt x="4342446" y="1618011"/>
                  <a:pt x="4368116" y="1596532"/>
                  <a:pt x="4402168" y="1596532"/>
                </a:cubicBezTo>
                <a:close/>
                <a:moveTo>
                  <a:pt x="3777376" y="1596532"/>
                </a:moveTo>
                <a:cubicBezTo>
                  <a:pt x="3854909" y="1596532"/>
                  <a:pt x="3898391" y="1652063"/>
                  <a:pt x="3898391" y="1740074"/>
                </a:cubicBezTo>
                <a:cubicBezTo>
                  <a:pt x="3898391" y="1826513"/>
                  <a:pt x="3853862" y="1884664"/>
                  <a:pt x="3776852" y="1884664"/>
                </a:cubicBezTo>
                <a:cubicBezTo>
                  <a:pt x="3699842" y="1884664"/>
                  <a:pt x="3655836" y="1828609"/>
                  <a:pt x="3655836" y="1741122"/>
                </a:cubicBezTo>
                <a:cubicBezTo>
                  <a:pt x="3655836" y="1654683"/>
                  <a:pt x="3700366" y="1596532"/>
                  <a:pt x="3777376" y="1596532"/>
                </a:cubicBezTo>
                <a:close/>
                <a:moveTo>
                  <a:pt x="3220307" y="1596532"/>
                </a:moveTo>
                <a:cubicBezTo>
                  <a:pt x="3285790" y="1596532"/>
                  <a:pt x="3315651" y="1630060"/>
                  <a:pt x="3315651" y="1687163"/>
                </a:cubicBezTo>
                <a:lnTo>
                  <a:pt x="3315651" y="1814988"/>
                </a:lnTo>
                <a:cubicBezTo>
                  <a:pt x="3315651" y="1840658"/>
                  <a:pt x="3324033" y="1848516"/>
                  <a:pt x="3338702" y="1853755"/>
                </a:cubicBezTo>
                <a:lnTo>
                  <a:pt x="3328224" y="1884664"/>
                </a:lnTo>
                <a:cubicBezTo>
                  <a:pt x="3301506" y="1880996"/>
                  <a:pt x="3284219" y="1869995"/>
                  <a:pt x="3276884" y="1842230"/>
                </a:cubicBezTo>
                <a:cubicBezTo>
                  <a:pt x="3257501" y="1871567"/>
                  <a:pt x="3228164" y="1884664"/>
                  <a:pt x="3194113" y="1884664"/>
                </a:cubicBezTo>
                <a:cubicBezTo>
                  <a:pt x="3139630" y="1884664"/>
                  <a:pt x="3107150" y="1850612"/>
                  <a:pt x="3107150" y="1801367"/>
                </a:cubicBezTo>
                <a:cubicBezTo>
                  <a:pt x="3107150" y="1742693"/>
                  <a:pt x="3151155" y="1710737"/>
                  <a:pt x="3226592" y="1710737"/>
                </a:cubicBezTo>
                <a:lnTo>
                  <a:pt x="3271646" y="1710737"/>
                </a:lnTo>
                <a:lnTo>
                  <a:pt x="3271646" y="1689258"/>
                </a:lnTo>
                <a:cubicBezTo>
                  <a:pt x="3271646" y="1648396"/>
                  <a:pt x="3252262" y="1632680"/>
                  <a:pt x="3212448" y="1632680"/>
                </a:cubicBezTo>
                <a:cubicBezTo>
                  <a:pt x="3191494" y="1632680"/>
                  <a:pt x="3166348" y="1637919"/>
                  <a:pt x="3138059" y="1647872"/>
                </a:cubicBezTo>
                <a:lnTo>
                  <a:pt x="3127057" y="1615392"/>
                </a:lnTo>
                <a:cubicBezTo>
                  <a:pt x="3160061" y="1602819"/>
                  <a:pt x="3189921" y="1596532"/>
                  <a:pt x="3220307" y="1596532"/>
                </a:cubicBezTo>
                <a:close/>
                <a:moveTo>
                  <a:pt x="2735294" y="1596532"/>
                </a:moveTo>
                <a:cubicBezTo>
                  <a:pt x="2744723" y="1596532"/>
                  <a:pt x="2754677" y="1597580"/>
                  <a:pt x="2762535" y="1599676"/>
                </a:cubicBezTo>
                <a:lnTo>
                  <a:pt x="2754677" y="1642633"/>
                </a:lnTo>
                <a:cubicBezTo>
                  <a:pt x="2746295" y="1640538"/>
                  <a:pt x="2740533" y="1639490"/>
                  <a:pt x="2730579" y="1639490"/>
                </a:cubicBezTo>
                <a:cubicBezTo>
                  <a:pt x="2695479" y="1639490"/>
                  <a:pt x="2675572" y="1664112"/>
                  <a:pt x="2662998" y="1717024"/>
                </a:cubicBezTo>
                <a:lnTo>
                  <a:pt x="2662998" y="1878377"/>
                </a:lnTo>
                <a:lnTo>
                  <a:pt x="2618993" y="1878377"/>
                </a:lnTo>
                <a:lnTo>
                  <a:pt x="2618993" y="1602819"/>
                </a:lnTo>
                <a:lnTo>
                  <a:pt x="2656713" y="1602819"/>
                </a:lnTo>
                <a:lnTo>
                  <a:pt x="2660903" y="1660445"/>
                </a:lnTo>
                <a:cubicBezTo>
                  <a:pt x="2675572" y="1618011"/>
                  <a:pt x="2701241" y="1596532"/>
                  <a:pt x="2735294" y="1596532"/>
                </a:cubicBezTo>
                <a:close/>
                <a:moveTo>
                  <a:pt x="2110502" y="1596532"/>
                </a:moveTo>
                <a:cubicBezTo>
                  <a:pt x="2188035" y="1596532"/>
                  <a:pt x="2231516" y="1652063"/>
                  <a:pt x="2231516" y="1740074"/>
                </a:cubicBezTo>
                <a:cubicBezTo>
                  <a:pt x="2231516" y="1826513"/>
                  <a:pt x="2186987" y="1884664"/>
                  <a:pt x="2109978" y="1884664"/>
                </a:cubicBezTo>
                <a:cubicBezTo>
                  <a:pt x="2032968" y="1884664"/>
                  <a:pt x="1988962" y="1828609"/>
                  <a:pt x="1988962" y="1741122"/>
                </a:cubicBezTo>
                <a:cubicBezTo>
                  <a:pt x="1988962" y="1654683"/>
                  <a:pt x="2033492" y="1596532"/>
                  <a:pt x="2110502" y="1596532"/>
                </a:cubicBezTo>
                <a:close/>
                <a:moveTo>
                  <a:pt x="1434512" y="1596532"/>
                </a:moveTo>
                <a:cubicBezTo>
                  <a:pt x="1472231" y="1596532"/>
                  <a:pt x="1500520" y="1608058"/>
                  <a:pt x="1526714" y="1627965"/>
                </a:cubicBezTo>
                <a:lnTo>
                  <a:pt x="1507331" y="1657302"/>
                </a:lnTo>
                <a:cubicBezTo>
                  <a:pt x="1483233" y="1639490"/>
                  <a:pt x="1462278" y="1631632"/>
                  <a:pt x="1436084" y="1631632"/>
                </a:cubicBezTo>
                <a:cubicBezTo>
                  <a:pt x="1403603" y="1631632"/>
                  <a:pt x="1382649" y="1646824"/>
                  <a:pt x="1382649" y="1670399"/>
                </a:cubicBezTo>
                <a:cubicBezTo>
                  <a:pt x="1382649" y="1693973"/>
                  <a:pt x="1398365" y="1704451"/>
                  <a:pt x="1443941" y="1716500"/>
                </a:cubicBezTo>
                <a:cubicBezTo>
                  <a:pt x="1502092" y="1731692"/>
                  <a:pt x="1534572" y="1753695"/>
                  <a:pt x="1534572" y="1801891"/>
                </a:cubicBezTo>
                <a:cubicBezTo>
                  <a:pt x="1534572" y="1857946"/>
                  <a:pt x="1483756" y="1884664"/>
                  <a:pt x="1428225" y="1884664"/>
                </a:cubicBezTo>
                <a:cubicBezTo>
                  <a:pt x="1381601" y="1884664"/>
                  <a:pt x="1349120" y="1869471"/>
                  <a:pt x="1325022" y="1848516"/>
                </a:cubicBezTo>
                <a:lnTo>
                  <a:pt x="1349644" y="1820751"/>
                </a:lnTo>
                <a:cubicBezTo>
                  <a:pt x="1371123" y="1838563"/>
                  <a:pt x="1396269" y="1849040"/>
                  <a:pt x="1427177" y="1849040"/>
                </a:cubicBezTo>
                <a:cubicBezTo>
                  <a:pt x="1463849" y="1849040"/>
                  <a:pt x="1488471" y="1831752"/>
                  <a:pt x="1488471" y="1806082"/>
                </a:cubicBezTo>
                <a:cubicBezTo>
                  <a:pt x="1488471" y="1775698"/>
                  <a:pt x="1474327" y="1765220"/>
                  <a:pt x="1419844" y="1750552"/>
                </a:cubicBezTo>
                <a:cubicBezTo>
                  <a:pt x="1360646" y="1734835"/>
                  <a:pt x="1337071" y="1710213"/>
                  <a:pt x="1337071" y="1670923"/>
                </a:cubicBezTo>
                <a:cubicBezTo>
                  <a:pt x="1337071" y="1627965"/>
                  <a:pt x="1378457" y="1596532"/>
                  <a:pt x="1434512" y="1596532"/>
                </a:cubicBezTo>
                <a:close/>
                <a:moveTo>
                  <a:pt x="858106" y="1596532"/>
                </a:moveTo>
                <a:cubicBezTo>
                  <a:pt x="923591" y="1596532"/>
                  <a:pt x="953452" y="1630060"/>
                  <a:pt x="953452" y="1687163"/>
                </a:cubicBezTo>
                <a:lnTo>
                  <a:pt x="953452" y="1814988"/>
                </a:lnTo>
                <a:cubicBezTo>
                  <a:pt x="953452" y="1840658"/>
                  <a:pt x="961833" y="1848516"/>
                  <a:pt x="976502" y="1853755"/>
                </a:cubicBezTo>
                <a:lnTo>
                  <a:pt x="966025" y="1884664"/>
                </a:lnTo>
                <a:cubicBezTo>
                  <a:pt x="939307" y="1880996"/>
                  <a:pt x="922019" y="1869995"/>
                  <a:pt x="914685" y="1842230"/>
                </a:cubicBezTo>
                <a:cubicBezTo>
                  <a:pt x="895302" y="1871567"/>
                  <a:pt x="865965" y="1884664"/>
                  <a:pt x="831912" y="1884664"/>
                </a:cubicBezTo>
                <a:cubicBezTo>
                  <a:pt x="777429" y="1884664"/>
                  <a:pt x="744949" y="1850612"/>
                  <a:pt x="744949" y="1801367"/>
                </a:cubicBezTo>
                <a:cubicBezTo>
                  <a:pt x="744949" y="1742693"/>
                  <a:pt x="788955" y="1710737"/>
                  <a:pt x="864393" y="1710737"/>
                </a:cubicBezTo>
                <a:lnTo>
                  <a:pt x="909446" y="1710737"/>
                </a:lnTo>
                <a:lnTo>
                  <a:pt x="909446" y="1689258"/>
                </a:lnTo>
                <a:cubicBezTo>
                  <a:pt x="909446" y="1648396"/>
                  <a:pt x="890063" y="1632680"/>
                  <a:pt x="850249" y="1632680"/>
                </a:cubicBezTo>
                <a:cubicBezTo>
                  <a:pt x="829294" y="1632680"/>
                  <a:pt x="804147" y="1637919"/>
                  <a:pt x="775858" y="1647872"/>
                </a:cubicBezTo>
                <a:lnTo>
                  <a:pt x="764857" y="1615392"/>
                </a:lnTo>
                <a:cubicBezTo>
                  <a:pt x="797861" y="1602819"/>
                  <a:pt x="827722" y="1596532"/>
                  <a:pt x="858106" y="1596532"/>
                </a:cubicBezTo>
                <a:close/>
                <a:moveTo>
                  <a:pt x="6395703" y="1573482"/>
                </a:moveTo>
                <a:lnTo>
                  <a:pt x="6408800" y="1613820"/>
                </a:lnTo>
                <a:cubicBezTo>
                  <a:pt x="6386797" y="1620631"/>
                  <a:pt x="6361128" y="1621679"/>
                  <a:pt x="6329170" y="1622202"/>
                </a:cubicBezTo>
                <a:cubicBezTo>
                  <a:pt x="6361128" y="1636347"/>
                  <a:pt x="6377367" y="1659397"/>
                  <a:pt x="6377367" y="1692925"/>
                </a:cubicBezTo>
                <a:cubicBezTo>
                  <a:pt x="6377367" y="1746884"/>
                  <a:pt x="6338600" y="1785651"/>
                  <a:pt x="6273640" y="1785651"/>
                </a:cubicBezTo>
                <a:cubicBezTo>
                  <a:pt x="6261067" y="1785651"/>
                  <a:pt x="6249542" y="1784080"/>
                  <a:pt x="6238540" y="1780413"/>
                </a:cubicBezTo>
                <a:cubicBezTo>
                  <a:pt x="6229111" y="1786699"/>
                  <a:pt x="6223348" y="1796653"/>
                  <a:pt x="6223348" y="1807654"/>
                </a:cubicBezTo>
                <a:cubicBezTo>
                  <a:pt x="6223348" y="1820751"/>
                  <a:pt x="6231730" y="1831228"/>
                  <a:pt x="6261067" y="1831228"/>
                </a:cubicBezTo>
                <a:lnTo>
                  <a:pt x="6305072" y="1831228"/>
                </a:lnTo>
                <a:cubicBezTo>
                  <a:pt x="6361128" y="1831228"/>
                  <a:pt x="6397798" y="1863185"/>
                  <a:pt x="6397798" y="1906142"/>
                </a:cubicBezTo>
                <a:cubicBezTo>
                  <a:pt x="6397798" y="1959054"/>
                  <a:pt x="6355364" y="1988915"/>
                  <a:pt x="6271020" y="1988915"/>
                </a:cubicBezTo>
                <a:cubicBezTo>
                  <a:pt x="6182486" y="1988915"/>
                  <a:pt x="6153672" y="1962197"/>
                  <a:pt x="6153672" y="1906666"/>
                </a:cubicBezTo>
                <a:lnTo>
                  <a:pt x="6193487" y="1906666"/>
                </a:lnTo>
                <a:cubicBezTo>
                  <a:pt x="6193487" y="1939671"/>
                  <a:pt x="6209204" y="1954339"/>
                  <a:pt x="6271020" y="1954339"/>
                </a:cubicBezTo>
                <a:cubicBezTo>
                  <a:pt x="6331790" y="1954339"/>
                  <a:pt x="6353269" y="1938099"/>
                  <a:pt x="6353269" y="1909286"/>
                </a:cubicBezTo>
                <a:cubicBezTo>
                  <a:pt x="6353269" y="1882044"/>
                  <a:pt x="6331790" y="1868424"/>
                  <a:pt x="6296166" y="1868424"/>
                </a:cubicBezTo>
                <a:lnTo>
                  <a:pt x="6252685" y="1868424"/>
                </a:lnTo>
                <a:cubicBezTo>
                  <a:pt x="6204488" y="1868424"/>
                  <a:pt x="6182486" y="1844325"/>
                  <a:pt x="6182486" y="1817084"/>
                </a:cubicBezTo>
                <a:cubicBezTo>
                  <a:pt x="6182486" y="1798748"/>
                  <a:pt x="6192963" y="1781460"/>
                  <a:pt x="6212347" y="1768887"/>
                </a:cubicBezTo>
                <a:cubicBezTo>
                  <a:pt x="6180914" y="1752123"/>
                  <a:pt x="6166246" y="1728025"/>
                  <a:pt x="6166246" y="1691878"/>
                </a:cubicBezTo>
                <a:cubicBezTo>
                  <a:pt x="6166246" y="1635823"/>
                  <a:pt x="6210251" y="1596533"/>
                  <a:pt x="6271020" y="1596533"/>
                </a:cubicBezTo>
                <a:cubicBezTo>
                  <a:pt x="6340696" y="1598104"/>
                  <a:pt x="6364794" y="1587627"/>
                  <a:pt x="6395703" y="1573482"/>
                </a:cubicBezTo>
                <a:close/>
                <a:moveTo>
                  <a:pt x="6656068" y="1534715"/>
                </a:moveTo>
                <a:lnTo>
                  <a:pt x="6656068" y="1602819"/>
                </a:lnTo>
                <a:lnTo>
                  <a:pt x="6722601" y="1602819"/>
                </a:lnTo>
                <a:lnTo>
                  <a:pt x="6717886" y="1636871"/>
                </a:lnTo>
                <a:lnTo>
                  <a:pt x="6656068" y="1636871"/>
                </a:lnTo>
                <a:lnTo>
                  <a:pt x="6656068" y="1805558"/>
                </a:lnTo>
                <a:cubicBezTo>
                  <a:pt x="6656068" y="1834372"/>
                  <a:pt x="6666022" y="1847992"/>
                  <a:pt x="6690644" y="1847992"/>
                </a:cubicBezTo>
                <a:cubicBezTo>
                  <a:pt x="6703741" y="1847992"/>
                  <a:pt x="6715266" y="1844325"/>
                  <a:pt x="6728888" y="1835943"/>
                </a:cubicBezTo>
                <a:lnTo>
                  <a:pt x="6745652" y="1866328"/>
                </a:lnTo>
                <a:cubicBezTo>
                  <a:pt x="6727840" y="1878377"/>
                  <a:pt x="6707932" y="1884664"/>
                  <a:pt x="6684882" y="1884664"/>
                </a:cubicBezTo>
                <a:cubicBezTo>
                  <a:pt x="6639304" y="1884664"/>
                  <a:pt x="6612063" y="1857946"/>
                  <a:pt x="6612063" y="1807654"/>
                </a:cubicBezTo>
                <a:lnTo>
                  <a:pt x="6612063" y="1636871"/>
                </a:lnTo>
                <a:lnTo>
                  <a:pt x="6564390" y="1636871"/>
                </a:lnTo>
                <a:lnTo>
                  <a:pt x="6564390" y="1602819"/>
                </a:lnTo>
                <a:lnTo>
                  <a:pt x="6612063" y="1602819"/>
                </a:lnTo>
                <a:lnTo>
                  <a:pt x="6612063" y="1539430"/>
                </a:lnTo>
                <a:close/>
                <a:moveTo>
                  <a:pt x="5293994" y="1534715"/>
                </a:moveTo>
                <a:lnTo>
                  <a:pt x="5293994" y="1602819"/>
                </a:lnTo>
                <a:lnTo>
                  <a:pt x="5360526" y="1602819"/>
                </a:lnTo>
                <a:lnTo>
                  <a:pt x="5355810" y="1636871"/>
                </a:lnTo>
                <a:lnTo>
                  <a:pt x="5293994" y="1636871"/>
                </a:lnTo>
                <a:lnTo>
                  <a:pt x="5293994" y="1805558"/>
                </a:lnTo>
                <a:cubicBezTo>
                  <a:pt x="5293994" y="1834372"/>
                  <a:pt x="5303948" y="1847992"/>
                  <a:pt x="5328570" y="1847992"/>
                </a:cubicBezTo>
                <a:cubicBezTo>
                  <a:pt x="5341666" y="1847992"/>
                  <a:pt x="5353192" y="1844325"/>
                  <a:pt x="5366812" y="1835943"/>
                </a:cubicBezTo>
                <a:lnTo>
                  <a:pt x="5383576" y="1866328"/>
                </a:lnTo>
                <a:cubicBezTo>
                  <a:pt x="5365765" y="1878377"/>
                  <a:pt x="5345858" y="1884664"/>
                  <a:pt x="5322807" y="1884664"/>
                </a:cubicBezTo>
                <a:cubicBezTo>
                  <a:pt x="5277230" y="1884664"/>
                  <a:pt x="5249988" y="1857946"/>
                  <a:pt x="5249988" y="1807654"/>
                </a:cubicBezTo>
                <a:lnTo>
                  <a:pt x="5249988" y="1636871"/>
                </a:lnTo>
                <a:lnTo>
                  <a:pt x="5202316" y="1636871"/>
                </a:lnTo>
                <a:lnTo>
                  <a:pt x="5202316" y="1602819"/>
                </a:lnTo>
                <a:lnTo>
                  <a:pt x="5249988" y="1602819"/>
                </a:lnTo>
                <a:lnTo>
                  <a:pt x="5249988" y="1539430"/>
                </a:lnTo>
                <a:close/>
                <a:moveTo>
                  <a:pt x="4674868" y="1534715"/>
                </a:moveTo>
                <a:lnTo>
                  <a:pt x="4674868" y="1602819"/>
                </a:lnTo>
                <a:lnTo>
                  <a:pt x="4741401" y="1602819"/>
                </a:lnTo>
                <a:lnTo>
                  <a:pt x="4736686" y="1636871"/>
                </a:lnTo>
                <a:lnTo>
                  <a:pt x="4674868" y="1636871"/>
                </a:lnTo>
                <a:lnTo>
                  <a:pt x="4674868" y="1805558"/>
                </a:lnTo>
                <a:cubicBezTo>
                  <a:pt x="4674868" y="1834372"/>
                  <a:pt x="4684822" y="1847992"/>
                  <a:pt x="4709444" y="1847992"/>
                </a:cubicBezTo>
                <a:cubicBezTo>
                  <a:pt x="4722541" y="1847992"/>
                  <a:pt x="4734066" y="1844325"/>
                  <a:pt x="4747688" y="1835943"/>
                </a:cubicBezTo>
                <a:lnTo>
                  <a:pt x="4764452" y="1866328"/>
                </a:lnTo>
                <a:cubicBezTo>
                  <a:pt x="4746640" y="1878377"/>
                  <a:pt x="4726732" y="1884664"/>
                  <a:pt x="4703682" y="1884664"/>
                </a:cubicBezTo>
                <a:cubicBezTo>
                  <a:pt x="4658105" y="1884664"/>
                  <a:pt x="4630863" y="1857946"/>
                  <a:pt x="4630863" y="1807654"/>
                </a:cubicBezTo>
                <a:lnTo>
                  <a:pt x="4630863" y="1636871"/>
                </a:lnTo>
                <a:lnTo>
                  <a:pt x="4583190" y="1636871"/>
                </a:lnTo>
                <a:lnTo>
                  <a:pt x="4583190" y="1602819"/>
                </a:lnTo>
                <a:lnTo>
                  <a:pt x="4630863" y="1602819"/>
                </a:lnTo>
                <a:lnTo>
                  <a:pt x="4630863" y="1539430"/>
                </a:lnTo>
                <a:close/>
                <a:moveTo>
                  <a:pt x="1102995" y="1534715"/>
                </a:moveTo>
                <a:lnTo>
                  <a:pt x="1102995" y="1602819"/>
                </a:lnTo>
                <a:lnTo>
                  <a:pt x="1169527" y="1602819"/>
                </a:lnTo>
                <a:lnTo>
                  <a:pt x="1164812" y="1636871"/>
                </a:lnTo>
                <a:lnTo>
                  <a:pt x="1102995" y="1636871"/>
                </a:lnTo>
                <a:lnTo>
                  <a:pt x="1102995" y="1805558"/>
                </a:lnTo>
                <a:cubicBezTo>
                  <a:pt x="1102995" y="1834372"/>
                  <a:pt x="1112948" y="1847992"/>
                  <a:pt x="1137570" y="1847992"/>
                </a:cubicBezTo>
                <a:cubicBezTo>
                  <a:pt x="1150667" y="1847992"/>
                  <a:pt x="1162192" y="1844325"/>
                  <a:pt x="1175813" y="1835943"/>
                </a:cubicBezTo>
                <a:lnTo>
                  <a:pt x="1192577" y="1866328"/>
                </a:lnTo>
                <a:cubicBezTo>
                  <a:pt x="1174765" y="1878377"/>
                  <a:pt x="1154858" y="1884664"/>
                  <a:pt x="1131808" y="1884664"/>
                </a:cubicBezTo>
                <a:cubicBezTo>
                  <a:pt x="1086231" y="1884664"/>
                  <a:pt x="1058989" y="1857946"/>
                  <a:pt x="1058989" y="1807654"/>
                </a:cubicBezTo>
                <a:lnTo>
                  <a:pt x="1058989" y="1636871"/>
                </a:lnTo>
                <a:lnTo>
                  <a:pt x="1011316" y="1636871"/>
                </a:lnTo>
                <a:lnTo>
                  <a:pt x="1011316" y="1602819"/>
                </a:lnTo>
                <a:lnTo>
                  <a:pt x="1058989" y="1602819"/>
                </a:lnTo>
                <a:lnTo>
                  <a:pt x="1058989" y="1539430"/>
                </a:lnTo>
                <a:close/>
                <a:moveTo>
                  <a:pt x="0" y="1517951"/>
                </a:moveTo>
                <a:lnTo>
                  <a:pt x="45052" y="1517951"/>
                </a:lnTo>
                <a:lnTo>
                  <a:pt x="105298" y="1838563"/>
                </a:lnTo>
                <a:lnTo>
                  <a:pt x="177069" y="1517951"/>
                </a:lnTo>
                <a:lnTo>
                  <a:pt x="225790" y="1517951"/>
                </a:lnTo>
                <a:lnTo>
                  <a:pt x="299132" y="1838563"/>
                </a:lnTo>
                <a:lnTo>
                  <a:pt x="361473" y="1517951"/>
                </a:lnTo>
                <a:lnTo>
                  <a:pt x="403383" y="1517951"/>
                </a:lnTo>
                <a:lnTo>
                  <a:pt x="328469" y="1878377"/>
                </a:lnTo>
                <a:lnTo>
                  <a:pt x="270319" y="1878377"/>
                </a:lnTo>
                <a:lnTo>
                  <a:pt x="201168" y="1570863"/>
                </a:lnTo>
                <a:lnTo>
                  <a:pt x="131492" y="1878377"/>
                </a:lnTo>
                <a:lnTo>
                  <a:pt x="74914" y="1878377"/>
                </a:lnTo>
                <a:close/>
                <a:moveTo>
                  <a:pt x="9568862" y="1511665"/>
                </a:moveTo>
                <a:cubicBezTo>
                  <a:pt x="9632774" y="1511665"/>
                  <a:pt x="9666826" y="1550431"/>
                  <a:pt x="9666826" y="1592341"/>
                </a:cubicBezTo>
                <a:cubicBezTo>
                  <a:pt x="9666826" y="1675114"/>
                  <a:pt x="9571481" y="1664112"/>
                  <a:pt x="9571481" y="1734835"/>
                </a:cubicBezTo>
                <a:lnTo>
                  <a:pt x="9571481" y="1759458"/>
                </a:lnTo>
                <a:lnTo>
                  <a:pt x="9527999" y="1759458"/>
                </a:lnTo>
                <a:lnTo>
                  <a:pt x="9527999" y="1732216"/>
                </a:lnTo>
                <a:cubicBezTo>
                  <a:pt x="9527999" y="1644205"/>
                  <a:pt x="9620725" y="1653111"/>
                  <a:pt x="9620725" y="1594961"/>
                </a:cubicBezTo>
                <a:cubicBezTo>
                  <a:pt x="9620725" y="1565624"/>
                  <a:pt x="9599770" y="1548336"/>
                  <a:pt x="9566242" y="1548336"/>
                </a:cubicBezTo>
                <a:cubicBezTo>
                  <a:pt x="9538476" y="1548336"/>
                  <a:pt x="9513855" y="1559861"/>
                  <a:pt x="9491852" y="1586055"/>
                </a:cubicBezTo>
                <a:lnTo>
                  <a:pt x="9461991" y="1563004"/>
                </a:lnTo>
                <a:cubicBezTo>
                  <a:pt x="9491328" y="1528429"/>
                  <a:pt x="9525904" y="1511665"/>
                  <a:pt x="9568862" y="1511665"/>
                </a:cubicBezTo>
                <a:close/>
                <a:moveTo>
                  <a:pt x="5482398" y="1487043"/>
                </a:moveTo>
                <a:lnTo>
                  <a:pt x="5482398" y="1642110"/>
                </a:lnTo>
                <a:cubicBezTo>
                  <a:pt x="5502830" y="1614344"/>
                  <a:pt x="5530595" y="1596533"/>
                  <a:pt x="5566218" y="1596533"/>
                </a:cubicBezTo>
                <a:cubicBezTo>
                  <a:pt x="5615986" y="1596533"/>
                  <a:pt x="5645324" y="1629013"/>
                  <a:pt x="5645324" y="1680876"/>
                </a:cubicBezTo>
                <a:lnTo>
                  <a:pt x="5645324" y="1878377"/>
                </a:lnTo>
                <a:lnTo>
                  <a:pt x="5601318" y="1878377"/>
                </a:lnTo>
                <a:lnTo>
                  <a:pt x="5601318" y="1687163"/>
                </a:lnTo>
                <a:cubicBezTo>
                  <a:pt x="5601318" y="1644729"/>
                  <a:pt x="5583506" y="1631108"/>
                  <a:pt x="5555217" y="1631108"/>
                </a:cubicBezTo>
                <a:cubicBezTo>
                  <a:pt x="5523784" y="1631108"/>
                  <a:pt x="5501258" y="1651539"/>
                  <a:pt x="5482398" y="1681400"/>
                </a:cubicBezTo>
                <a:lnTo>
                  <a:pt x="5482398" y="1878377"/>
                </a:lnTo>
                <a:lnTo>
                  <a:pt x="5438393" y="1878377"/>
                </a:lnTo>
                <a:lnTo>
                  <a:pt x="5438393" y="1492281"/>
                </a:lnTo>
                <a:close/>
                <a:moveTo>
                  <a:pt x="510348" y="1487043"/>
                </a:moveTo>
                <a:lnTo>
                  <a:pt x="510348" y="1642110"/>
                </a:lnTo>
                <a:cubicBezTo>
                  <a:pt x="530780" y="1614344"/>
                  <a:pt x="558545" y="1596532"/>
                  <a:pt x="594169" y="1596532"/>
                </a:cubicBezTo>
                <a:cubicBezTo>
                  <a:pt x="643937" y="1596532"/>
                  <a:pt x="673274" y="1629013"/>
                  <a:pt x="673274" y="1680876"/>
                </a:cubicBezTo>
                <a:lnTo>
                  <a:pt x="673274" y="1878377"/>
                </a:lnTo>
                <a:lnTo>
                  <a:pt x="629268" y="1878377"/>
                </a:lnTo>
                <a:lnTo>
                  <a:pt x="629268" y="1687163"/>
                </a:lnTo>
                <a:cubicBezTo>
                  <a:pt x="629268" y="1644729"/>
                  <a:pt x="611457" y="1631108"/>
                  <a:pt x="583168" y="1631108"/>
                </a:cubicBezTo>
                <a:cubicBezTo>
                  <a:pt x="551735" y="1631108"/>
                  <a:pt x="529209" y="1651539"/>
                  <a:pt x="510348" y="1681400"/>
                </a:cubicBezTo>
                <a:lnTo>
                  <a:pt x="510348" y="1878377"/>
                </a:lnTo>
                <a:lnTo>
                  <a:pt x="466343" y="1878377"/>
                </a:lnTo>
                <a:lnTo>
                  <a:pt x="466343" y="1492281"/>
                </a:lnTo>
                <a:close/>
                <a:moveTo>
                  <a:pt x="8651604" y="1486519"/>
                </a:moveTo>
                <a:lnTo>
                  <a:pt x="8651604" y="1824942"/>
                </a:lnTo>
                <a:cubicBezTo>
                  <a:pt x="8651604" y="1840134"/>
                  <a:pt x="8656319" y="1847992"/>
                  <a:pt x="8669940" y="1847992"/>
                </a:cubicBezTo>
                <a:cubicBezTo>
                  <a:pt x="8676750" y="1847992"/>
                  <a:pt x="8682512" y="1846945"/>
                  <a:pt x="8687752" y="1844849"/>
                </a:cubicBezTo>
                <a:lnTo>
                  <a:pt x="8699276" y="1875758"/>
                </a:lnTo>
                <a:cubicBezTo>
                  <a:pt x="8687227" y="1881520"/>
                  <a:pt x="8674130" y="1884664"/>
                  <a:pt x="8660510" y="1884664"/>
                </a:cubicBezTo>
                <a:cubicBezTo>
                  <a:pt x="8626982" y="1884664"/>
                  <a:pt x="8607598" y="1864756"/>
                  <a:pt x="8607598" y="1825466"/>
                </a:cubicBezTo>
                <a:lnTo>
                  <a:pt x="8607598" y="1491757"/>
                </a:lnTo>
                <a:close/>
                <a:moveTo>
                  <a:pt x="7403638" y="1486519"/>
                </a:moveTo>
                <a:lnTo>
                  <a:pt x="7447644" y="1491757"/>
                </a:lnTo>
                <a:lnTo>
                  <a:pt x="7447644" y="1878377"/>
                </a:lnTo>
                <a:lnTo>
                  <a:pt x="7409401" y="1878377"/>
                </a:lnTo>
                <a:lnTo>
                  <a:pt x="7404686" y="1839610"/>
                </a:lnTo>
                <a:cubicBezTo>
                  <a:pt x="7387398" y="1866852"/>
                  <a:pt x="7359632" y="1884664"/>
                  <a:pt x="7324533" y="1884664"/>
                </a:cubicBezTo>
                <a:cubicBezTo>
                  <a:pt x="7258001" y="1884664"/>
                  <a:pt x="7220806" y="1828085"/>
                  <a:pt x="7220806" y="1741646"/>
                </a:cubicBezTo>
                <a:cubicBezTo>
                  <a:pt x="7220806" y="1657302"/>
                  <a:pt x="7261144" y="1596532"/>
                  <a:pt x="7328724" y="1596532"/>
                </a:cubicBezTo>
                <a:cubicBezTo>
                  <a:pt x="7362252" y="1596532"/>
                  <a:pt x="7385826" y="1612249"/>
                  <a:pt x="7403638" y="1631108"/>
                </a:cubicBezTo>
                <a:close/>
                <a:moveTo>
                  <a:pt x="3049905" y="1486519"/>
                </a:moveTo>
                <a:cubicBezTo>
                  <a:pt x="3075574" y="1486519"/>
                  <a:pt x="3093910" y="1491234"/>
                  <a:pt x="3115389" y="1500663"/>
                </a:cubicBezTo>
                <a:lnTo>
                  <a:pt x="3101244" y="1532620"/>
                </a:lnTo>
                <a:cubicBezTo>
                  <a:pt x="3083433" y="1524762"/>
                  <a:pt x="3067193" y="1522142"/>
                  <a:pt x="3052524" y="1522142"/>
                </a:cubicBezTo>
                <a:cubicBezTo>
                  <a:pt x="3021615" y="1522142"/>
                  <a:pt x="3010090" y="1535239"/>
                  <a:pt x="3010090" y="1563004"/>
                </a:cubicBezTo>
                <a:lnTo>
                  <a:pt x="3010090" y="1602819"/>
                </a:lnTo>
                <a:lnTo>
                  <a:pt x="3078194" y="1602819"/>
                </a:lnTo>
                <a:lnTo>
                  <a:pt x="3073479" y="1636871"/>
                </a:lnTo>
                <a:lnTo>
                  <a:pt x="3010090" y="1636871"/>
                </a:lnTo>
                <a:lnTo>
                  <a:pt x="3010090" y="1878377"/>
                </a:lnTo>
                <a:lnTo>
                  <a:pt x="2966085" y="1878377"/>
                </a:lnTo>
                <a:lnTo>
                  <a:pt x="2966085" y="1636871"/>
                </a:lnTo>
                <a:lnTo>
                  <a:pt x="2917364" y="1636871"/>
                </a:lnTo>
                <a:lnTo>
                  <a:pt x="2917364" y="1602819"/>
                </a:lnTo>
                <a:lnTo>
                  <a:pt x="2966085" y="1602819"/>
                </a:lnTo>
                <a:lnTo>
                  <a:pt x="2966085" y="1563528"/>
                </a:lnTo>
                <a:cubicBezTo>
                  <a:pt x="2966085" y="1517951"/>
                  <a:pt x="2995945" y="1486519"/>
                  <a:pt x="3049905" y="1486519"/>
                </a:cubicBezTo>
                <a:close/>
                <a:moveTo>
                  <a:pt x="1257347" y="1485471"/>
                </a:moveTo>
                <a:cubicBezTo>
                  <a:pt x="1275159" y="1485471"/>
                  <a:pt x="1289303" y="1499092"/>
                  <a:pt x="1289303" y="1515856"/>
                </a:cubicBezTo>
                <a:cubicBezTo>
                  <a:pt x="1289303" y="1523714"/>
                  <a:pt x="1287208" y="1531048"/>
                  <a:pt x="1280921" y="1544669"/>
                </a:cubicBezTo>
                <a:lnTo>
                  <a:pt x="1246870" y="1616964"/>
                </a:lnTo>
                <a:lnTo>
                  <a:pt x="1218056" y="1616964"/>
                </a:lnTo>
                <a:lnTo>
                  <a:pt x="1238488" y="1540478"/>
                </a:lnTo>
                <a:cubicBezTo>
                  <a:pt x="1230106" y="1534191"/>
                  <a:pt x="1225915" y="1525809"/>
                  <a:pt x="1225915" y="1515856"/>
                </a:cubicBezTo>
                <a:cubicBezTo>
                  <a:pt x="1225915" y="1499092"/>
                  <a:pt x="1240059" y="1485471"/>
                  <a:pt x="1257347" y="1485471"/>
                </a:cubicBezTo>
                <a:close/>
                <a:moveTo>
                  <a:pt x="8784097" y="1472898"/>
                </a:moveTo>
                <a:cubicBezTo>
                  <a:pt x="8802956" y="1472898"/>
                  <a:pt x="8815529" y="1485995"/>
                  <a:pt x="8815529" y="1503283"/>
                </a:cubicBezTo>
                <a:cubicBezTo>
                  <a:pt x="8815529" y="1520571"/>
                  <a:pt x="8802956" y="1533667"/>
                  <a:pt x="8784097" y="1533667"/>
                </a:cubicBezTo>
                <a:cubicBezTo>
                  <a:pt x="8765761" y="1533667"/>
                  <a:pt x="8753188" y="1520571"/>
                  <a:pt x="8753188" y="1503283"/>
                </a:cubicBezTo>
                <a:cubicBezTo>
                  <a:pt x="8753188" y="1485995"/>
                  <a:pt x="8765761" y="1472898"/>
                  <a:pt x="8784097" y="1472898"/>
                </a:cubicBezTo>
                <a:close/>
                <a:moveTo>
                  <a:pt x="5764672" y="1472898"/>
                </a:moveTo>
                <a:cubicBezTo>
                  <a:pt x="5783531" y="1472898"/>
                  <a:pt x="5796104" y="1485995"/>
                  <a:pt x="5796104" y="1503283"/>
                </a:cubicBezTo>
                <a:cubicBezTo>
                  <a:pt x="5796104" y="1520571"/>
                  <a:pt x="5783531" y="1533667"/>
                  <a:pt x="5764672" y="1533667"/>
                </a:cubicBezTo>
                <a:cubicBezTo>
                  <a:pt x="5746336" y="1533667"/>
                  <a:pt x="5733763" y="1520571"/>
                  <a:pt x="5733763" y="1503283"/>
                </a:cubicBezTo>
                <a:cubicBezTo>
                  <a:pt x="5733763" y="1485995"/>
                  <a:pt x="5746336" y="1472898"/>
                  <a:pt x="5764672" y="1472898"/>
                </a:cubicBezTo>
                <a:close/>
                <a:moveTo>
                  <a:pt x="4507372" y="1472898"/>
                </a:moveTo>
                <a:cubicBezTo>
                  <a:pt x="4526231" y="1472898"/>
                  <a:pt x="4538804" y="1485995"/>
                  <a:pt x="4538804" y="1503283"/>
                </a:cubicBezTo>
                <a:cubicBezTo>
                  <a:pt x="4538804" y="1520571"/>
                  <a:pt x="4526231" y="1533667"/>
                  <a:pt x="4507372" y="1533667"/>
                </a:cubicBezTo>
                <a:cubicBezTo>
                  <a:pt x="4489036" y="1533667"/>
                  <a:pt x="4476463" y="1520571"/>
                  <a:pt x="4476463" y="1503283"/>
                </a:cubicBezTo>
                <a:cubicBezTo>
                  <a:pt x="4476463" y="1485995"/>
                  <a:pt x="4489036" y="1472898"/>
                  <a:pt x="4507372" y="1472898"/>
                </a:cubicBezTo>
                <a:close/>
                <a:moveTo>
                  <a:pt x="9399078" y="872537"/>
                </a:moveTo>
                <a:cubicBezTo>
                  <a:pt x="9450751" y="872537"/>
                  <a:pt x="9493566" y="915352"/>
                  <a:pt x="9493566" y="968502"/>
                </a:cubicBezTo>
                <a:cubicBezTo>
                  <a:pt x="9493566" y="1021651"/>
                  <a:pt x="9450751" y="1064466"/>
                  <a:pt x="9399078" y="1064466"/>
                </a:cubicBezTo>
                <a:cubicBezTo>
                  <a:pt x="9345929" y="1064466"/>
                  <a:pt x="9303114" y="1021651"/>
                  <a:pt x="9303114" y="968502"/>
                </a:cubicBezTo>
                <a:cubicBezTo>
                  <a:pt x="9303114" y="915352"/>
                  <a:pt x="9345929" y="872537"/>
                  <a:pt x="9399078" y="872537"/>
                </a:cubicBezTo>
                <a:close/>
                <a:moveTo>
                  <a:pt x="7509270" y="729329"/>
                </a:moveTo>
                <a:cubicBezTo>
                  <a:pt x="7380826" y="729329"/>
                  <a:pt x="7373444" y="798719"/>
                  <a:pt x="7373444" y="823817"/>
                </a:cubicBezTo>
                <a:cubicBezTo>
                  <a:pt x="7373444" y="850392"/>
                  <a:pt x="7380826" y="924210"/>
                  <a:pt x="7509270" y="924210"/>
                </a:cubicBezTo>
                <a:cubicBezTo>
                  <a:pt x="7559467" y="924210"/>
                  <a:pt x="7614093" y="916829"/>
                  <a:pt x="7661338" y="905017"/>
                </a:cubicBezTo>
                <a:lnTo>
                  <a:pt x="7661338" y="729329"/>
                </a:lnTo>
                <a:close/>
                <a:moveTo>
                  <a:pt x="8768190" y="426672"/>
                </a:moveTo>
                <a:cubicBezTo>
                  <a:pt x="8675178" y="426672"/>
                  <a:pt x="8624982" y="482774"/>
                  <a:pt x="8624982" y="606790"/>
                </a:cubicBezTo>
                <a:lnTo>
                  <a:pt x="8912874" y="606790"/>
                </a:lnTo>
                <a:cubicBezTo>
                  <a:pt x="8912874" y="484251"/>
                  <a:pt x="8862678" y="426672"/>
                  <a:pt x="8768190" y="426672"/>
                </a:cubicBezTo>
                <a:close/>
                <a:moveTo>
                  <a:pt x="6289690" y="426672"/>
                </a:moveTo>
                <a:cubicBezTo>
                  <a:pt x="6236540" y="426672"/>
                  <a:pt x="6187820" y="445865"/>
                  <a:pt x="6146481" y="479821"/>
                </a:cubicBezTo>
                <a:lnTo>
                  <a:pt x="6146481" y="906494"/>
                </a:lnTo>
                <a:cubicBezTo>
                  <a:pt x="6193726" y="918305"/>
                  <a:pt x="6240970" y="924210"/>
                  <a:pt x="6289690" y="924210"/>
                </a:cubicBezTo>
                <a:cubicBezTo>
                  <a:pt x="6381225" y="924210"/>
                  <a:pt x="6434374" y="872537"/>
                  <a:pt x="6434374" y="781002"/>
                </a:cubicBezTo>
                <a:lnTo>
                  <a:pt x="6434374" y="569880"/>
                </a:lnTo>
                <a:cubicBezTo>
                  <a:pt x="6434374" y="479821"/>
                  <a:pt x="6381225" y="426672"/>
                  <a:pt x="6289690" y="426672"/>
                </a:cubicBezTo>
                <a:close/>
                <a:moveTo>
                  <a:pt x="5539214" y="426672"/>
                </a:moveTo>
                <a:cubicBezTo>
                  <a:pt x="5446204" y="426672"/>
                  <a:pt x="5396006" y="482774"/>
                  <a:pt x="5396006" y="606790"/>
                </a:cubicBezTo>
                <a:lnTo>
                  <a:pt x="5683900" y="606790"/>
                </a:lnTo>
                <a:cubicBezTo>
                  <a:pt x="5683900" y="484251"/>
                  <a:pt x="5633703" y="426672"/>
                  <a:pt x="5539214" y="426672"/>
                </a:cubicBezTo>
                <a:close/>
                <a:moveTo>
                  <a:pt x="4462890" y="426672"/>
                </a:moveTo>
                <a:cubicBezTo>
                  <a:pt x="4369878" y="426672"/>
                  <a:pt x="4319682" y="482774"/>
                  <a:pt x="4319682" y="606790"/>
                </a:cubicBezTo>
                <a:lnTo>
                  <a:pt x="4607574" y="606790"/>
                </a:lnTo>
                <a:cubicBezTo>
                  <a:pt x="4607574" y="484251"/>
                  <a:pt x="4557378" y="426672"/>
                  <a:pt x="4462890" y="426672"/>
                </a:cubicBezTo>
                <a:close/>
                <a:moveTo>
                  <a:pt x="1214866" y="426672"/>
                </a:moveTo>
                <a:cubicBezTo>
                  <a:pt x="1121854" y="426672"/>
                  <a:pt x="1071657" y="482774"/>
                  <a:pt x="1071657" y="606790"/>
                </a:cubicBezTo>
                <a:lnTo>
                  <a:pt x="1359550" y="606790"/>
                </a:lnTo>
                <a:cubicBezTo>
                  <a:pt x="1359550" y="484251"/>
                  <a:pt x="1309354" y="426672"/>
                  <a:pt x="1214866" y="426672"/>
                </a:cubicBezTo>
                <a:close/>
                <a:moveTo>
                  <a:pt x="8768190" y="286416"/>
                </a:moveTo>
                <a:cubicBezTo>
                  <a:pt x="8855296" y="286416"/>
                  <a:pt x="8929115" y="314467"/>
                  <a:pt x="8982264" y="369093"/>
                </a:cubicBezTo>
                <a:cubicBezTo>
                  <a:pt x="9035413" y="422243"/>
                  <a:pt x="9064941" y="496062"/>
                  <a:pt x="9064941" y="581691"/>
                </a:cubicBezTo>
                <a:lnTo>
                  <a:pt x="9064941" y="651081"/>
                </a:lnTo>
                <a:cubicBezTo>
                  <a:pt x="9064941" y="704230"/>
                  <a:pt x="9022126" y="747045"/>
                  <a:pt x="8968977" y="747045"/>
                </a:cubicBezTo>
                <a:lnTo>
                  <a:pt x="8624982" y="747045"/>
                </a:lnTo>
                <a:cubicBezTo>
                  <a:pt x="8624982" y="807577"/>
                  <a:pt x="8635316" y="847439"/>
                  <a:pt x="8654509" y="874014"/>
                </a:cubicBezTo>
                <a:cubicBezTo>
                  <a:pt x="8679607" y="906494"/>
                  <a:pt x="8717993" y="924210"/>
                  <a:pt x="8768190" y="924210"/>
                </a:cubicBezTo>
                <a:cubicBezTo>
                  <a:pt x="8824292" y="924210"/>
                  <a:pt x="8877442" y="907970"/>
                  <a:pt x="8927638" y="885825"/>
                </a:cubicBezTo>
                <a:cubicBezTo>
                  <a:pt x="8937973" y="881396"/>
                  <a:pt x="8948308" y="878443"/>
                  <a:pt x="8958642" y="878443"/>
                </a:cubicBezTo>
                <a:cubicBezTo>
                  <a:pt x="8995551" y="878443"/>
                  <a:pt x="9030985" y="909447"/>
                  <a:pt x="9030985" y="947832"/>
                </a:cubicBezTo>
                <a:cubicBezTo>
                  <a:pt x="9030985" y="975883"/>
                  <a:pt x="9019174" y="1000982"/>
                  <a:pt x="8992599" y="1014269"/>
                </a:cubicBezTo>
                <a:cubicBezTo>
                  <a:pt x="8921733" y="1048226"/>
                  <a:pt x="8846438" y="1064466"/>
                  <a:pt x="8768190" y="1064466"/>
                </a:cubicBezTo>
                <a:cubicBezTo>
                  <a:pt x="8682560" y="1064466"/>
                  <a:pt x="8608741" y="1036415"/>
                  <a:pt x="8554115" y="981789"/>
                </a:cubicBezTo>
                <a:cubicBezTo>
                  <a:pt x="8500966" y="928639"/>
                  <a:pt x="8472915" y="854821"/>
                  <a:pt x="8472915" y="767715"/>
                </a:cubicBezTo>
                <a:lnTo>
                  <a:pt x="8472915" y="581691"/>
                </a:lnTo>
                <a:cubicBezTo>
                  <a:pt x="8472915" y="496062"/>
                  <a:pt x="8500966" y="422243"/>
                  <a:pt x="8554115" y="369093"/>
                </a:cubicBezTo>
                <a:cubicBezTo>
                  <a:pt x="8608741" y="314467"/>
                  <a:pt x="8682560" y="286416"/>
                  <a:pt x="8768190" y="286416"/>
                </a:cubicBezTo>
                <a:close/>
                <a:moveTo>
                  <a:pt x="7557991" y="286416"/>
                </a:moveTo>
                <a:cubicBezTo>
                  <a:pt x="7723346" y="286416"/>
                  <a:pt x="7813404" y="406003"/>
                  <a:pt x="7813404" y="537400"/>
                </a:cubicBezTo>
                <a:lnTo>
                  <a:pt x="7813404" y="936021"/>
                </a:lnTo>
                <a:cubicBezTo>
                  <a:pt x="7813404" y="977360"/>
                  <a:pt x="7786828" y="1012793"/>
                  <a:pt x="7748443" y="1026080"/>
                </a:cubicBezTo>
                <a:cubicBezTo>
                  <a:pt x="7676100" y="1051179"/>
                  <a:pt x="7591948" y="1064466"/>
                  <a:pt x="7509270" y="1064466"/>
                </a:cubicBezTo>
                <a:cubicBezTo>
                  <a:pt x="7419212" y="1064466"/>
                  <a:pt x="7348346" y="1042320"/>
                  <a:pt x="7298149" y="999505"/>
                </a:cubicBezTo>
                <a:cubicBezTo>
                  <a:pt x="7247952" y="956691"/>
                  <a:pt x="7221377" y="896160"/>
                  <a:pt x="7221377" y="823817"/>
                </a:cubicBezTo>
                <a:cubicBezTo>
                  <a:pt x="7221377" y="751474"/>
                  <a:pt x="7247952" y="695372"/>
                  <a:pt x="7298149" y="654034"/>
                </a:cubicBezTo>
                <a:cubicBezTo>
                  <a:pt x="7348346" y="611219"/>
                  <a:pt x="7419212" y="589073"/>
                  <a:pt x="7509270" y="589073"/>
                </a:cubicBezTo>
                <a:lnTo>
                  <a:pt x="7661338" y="589073"/>
                </a:lnTo>
                <a:lnTo>
                  <a:pt x="7661338" y="537400"/>
                </a:lnTo>
                <a:cubicBezTo>
                  <a:pt x="7661338" y="475392"/>
                  <a:pt x="7615570" y="426672"/>
                  <a:pt x="7538798" y="426672"/>
                </a:cubicBezTo>
                <a:cubicBezTo>
                  <a:pt x="7469408" y="426672"/>
                  <a:pt x="7431022" y="435530"/>
                  <a:pt x="7379350" y="466534"/>
                </a:cubicBezTo>
                <a:cubicBezTo>
                  <a:pt x="7367538" y="473916"/>
                  <a:pt x="7351298" y="479821"/>
                  <a:pt x="7338010" y="479821"/>
                </a:cubicBezTo>
                <a:cubicBezTo>
                  <a:pt x="7298149" y="479821"/>
                  <a:pt x="7265668" y="450294"/>
                  <a:pt x="7265668" y="413385"/>
                </a:cubicBezTo>
                <a:cubicBezTo>
                  <a:pt x="7265668" y="386810"/>
                  <a:pt x="7277480" y="360235"/>
                  <a:pt x="7302578" y="345471"/>
                </a:cubicBezTo>
                <a:cubicBezTo>
                  <a:pt x="7382302" y="299704"/>
                  <a:pt x="7451692" y="286416"/>
                  <a:pt x="7557991" y="286416"/>
                </a:cubicBezTo>
                <a:close/>
                <a:moveTo>
                  <a:pt x="6976394" y="286416"/>
                </a:moveTo>
                <a:cubicBezTo>
                  <a:pt x="7013304" y="286416"/>
                  <a:pt x="7050213" y="290845"/>
                  <a:pt x="7087122" y="298227"/>
                </a:cubicBezTo>
                <a:cubicBezTo>
                  <a:pt x="7122555" y="305609"/>
                  <a:pt x="7147654" y="335137"/>
                  <a:pt x="7147654" y="370570"/>
                </a:cubicBezTo>
                <a:cubicBezTo>
                  <a:pt x="7147654" y="410432"/>
                  <a:pt x="7118126" y="441436"/>
                  <a:pt x="7075312" y="441436"/>
                </a:cubicBezTo>
                <a:cubicBezTo>
                  <a:pt x="7066453" y="441436"/>
                  <a:pt x="7062024" y="441436"/>
                  <a:pt x="7050213" y="438483"/>
                </a:cubicBezTo>
                <a:cubicBezTo>
                  <a:pt x="7026592" y="432577"/>
                  <a:pt x="7000016" y="426672"/>
                  <a:pt x="6976394" y="426672"/>
                </a:cubicBezTo>
                <a:cubicBezTo>
                  <a:pt x="6939485" y="426672"/>
                  <a:pt x="6908481" y="457676"/>
                  <a:pt x="6908481" y="494585"/>
                </a:cubicBezTo>
                <a:lnTo>
                  <a:pt x="6908481" y="987694"/>
                </a:lnTo>
                <a:cubicBezTo>
                  <a:pt x="6908481" y="1030509"/>
                  <a:pt x="6874524" y="1064466"/>
                  <a:pt x="6833186" y="1064466"/>
                </a:cubicBezTo>
                <a:cubicBezTo>
                  <a:pt x="6790371" y="1064466"/>
                  <a:pt x="6756415" y="1030509"/>
                  <a:pt x="6756415" y="987694"/>
                </a:cubicBezTo>
                <a:lnTo>
                  <a:pt x="6756415" y="506396"/>
                </a:lnTo>
                <a:cubicBezTo>
                  <a:pt x="6756415" y="380904"/>
                  <a:pt x="6850902" y="286416"/>
                  <a:pt x="6976394" y="286416"/>
                </a:cubicBezTo>
                <a:close/>
                <a:moveTo>
                  <a:pt x="5539214" y="286416"/>
                </a:moveTo>
                <a:cubicBezTo>
                  <a:pt x="5626321" y="286416"/>
                  <a:pt x="5700140" y="314467"/>
                  <a:pt x="5753290" y="369093"/>
                </a:cubicBezTo>
                <a:cubicBezTo>
                  <a:pt x="5806439" y="422243"/>
                  <a:pt x="5835966" y="496062"/>
                  <a:pt x="5835966" y="581691"/>
                </a:cubicBezTo>
                <a:lnTo>
                  <a:pt x="5835966" y="651081"/>
                </a:lnTo>
                <a:cubicBezTo>
                  <a:pt x="5835966" y="704230"/>
                  <a:pt x="5793152" y="747045"/>
                  <a:pt x="5740002" y="747045"/>
                </a:cubicBezTo>
                <a:lnTo>
                  <a:pt x="5396006" y="747045"/>
                </a:lnTo>
                <a:cubicBezTo>
                  <a:pt x="5396006" y="807577"/>
                  <a:pt x="5406342" y="847439"/>
                  <a:pt x="5425534" y="874014"/>
                </a:cubicBezTo>
                <a:cubicBezTo>
                  <a:pt x="5450632" y="906494"/>
                  <a:pt x="5489018" y="924210"/>
                  <a:pt x="5539214" y="924210"/>
                </a:cubicBezTo>
                <a:cubicBezTo>
                  <a:pt x="5595317" y="924210"/>
                  <a:pt x="5648466" y="907970"/>
                  <a:pt x="5698664" y="885825"/>
                </a:cubicBezTo>
                <a:cubicBezTo>
                  <a:pt x="5708998" y="881396"/>
                  <a:pt x="5719332" y="878443"/>
                  <a:pt x="5729667" y="878443"/>
                </a:cubicBezTo>
                <a:cubicBezTo>
                  <a:pt x="5766577" y="878443"/>
                  <a:pt x="5802010" y="909447"/>
                  <a:pt x="5802010" y="947832"/>
                </a:cubicBezTo>
                <a:cubicBezTo>
                  <a:pt x="5802010" y="975883"/>
                  <a:pt x="5790198" y="1000982"/>
                  <a:pt x="5763624" y="1014269"/>
                </a:cubicBezTo>
                <a:cubicBezTo>
                  <a:pt x="5692758" y="1048226"/>
                  <a:pt x="5617463" y="1064466"/>
                  <a:pt x="5539214" y="1064466"/>
                </a:cubicBezTo>
                <a:cubicBezTo>
                  <a:pt x="5453585" y="1064466"/>
                  <a:pt x="5379766" y="1036415"/>
                  <a:pt x="5325140" y="981789"/>
                </a:cubicBezTo>
                <a:cubicBezTo>
                  <a:pt x="5271992" y="928639"/>
                  <a:pt x="5243940" y="854821"/>
                  <a:pt x="5243940" y="767715"/>
                </a:cubicBezTo>
                <a:lnTo>
                  <a:pt x="5243940" y="581691"/>
                </a:lnTo>
                <a:cubicBezTo>
                  <a:pt x="5243940" y="496062"/>
                  <a:pt x="5271992" y="422243"/>
                  <a:pt x="5325140" y="369093"/>
                </a:cubicBezTo>
                <a:cubicBezTo>
                  <a:pt x="5379766" y="314467"/>
                  <a:pt x="5453585" y="286416"/>
                  <a:pt x="5539214" y="286416"/>
                </a:cubicBezTo>
                <a:close/>
                <a:moveTo>
                  <a:pt x="4462890" y="286416"/>
                </a:moveTo>
                <a:cubicBezTo>
                  <a:pt x="4549996" y="286416"/>
                  <a:pt x="4623815" y="314467"/>
                  <a:pt x="4676964" y="369093"/>
                </a:cubicBezTo>
                <a:cubicBezTo>
                  <a:pt x="4730114" y="422243"/>
                  <a:pt x="4759642" y="496062"/>
                  <a:pt x="4759642" y="581691"/>
                </a:cubicBezTo>
                <a:lnTo>
                  <a:pt x="4759642" y="651081"/>
                </a:lnTo>
                <a:cubicBezTo>
                  <a:pt x="4759642" y="704230"/>
                  <a:pt x="4716826" y="747045"/>
                  <a:pt x="4663677" y="747045"/>
                </a:cubicBezTo>
                <a:lnTo>
                  <a:pt x="4319682" y="747045"/>
                </a:lnTo>
                <a:cubicBezTo>
                  <a:pt x="4319682" y="807577"/>
                  <a:pt x="4330016" y="847439"/>
                  <a:pt x="4349210" y="874014"/>
                </a:cubicBezTo>
                <a:cubicBezTo>
                  <a:pt x="4374308" y="906494"/>
                  <a:pt x="4412694" y="924210"/>
                  <a:pt x="4462890" y="924210"/>
                </a:cubicBezTo>
                <a:cubicBezTo>
                  <a:pt x="4518992" y="924210"/>
                  <a:pt x="4572142" y="907970"/>
                  <a:pt x="4622338" y="885825"/>
                </a:cubicBezTo>
                <a:cubicBezTo>
                  <a:pt x="4632673" y="881396"/>
                  <a:pt x="4643008" y="878443"/>
                  <a:pt x="4653342" y="878443"/>
                </a:cubicBezTo>
                <a:cubicBezTo>
                  <a:pt x="4690252" y="878443"/>
                  <a:pt x="4725684" y="909447"/>
                  <a:pt x="4725684" y="947832"/>
                </a:cubicBezTo>
                <a:cubicBezTo>
                  <a:pt x="4725684" y="975883"/>
                  <a:pt x="4713874" y="1000982"/>
                  <a:pt x="4687299" y="1014269"/>
                </a:cubicBezTo>
                <a:cubicBezTo>
                  <a:pt x="4616433" y="1048226"/>
                  <a:pt x="4541138" y="1064466"/>
                  <a:pt x="4462890" y="1064466"/>
                </a:cubicBezTo>
                <a:cubicBezTo>
                  <a:pt x="4377260" y="1064466"/>
                  <a:pt x="4303442" y="1036415"/>
                  <a:pt x="4248816" y="981789"/>
                </a:cubicBezTo>
                <a:cubicBezTo>
                  <a:pt x="4195666" y="928639"/>
                  <a:pt x="4167615" y="854821"/>
                  <a:pt x="4167615" y="767715"/>
                </a:cubicBezTo>
                <a:lnTo>
                  <a:pt x="4167615" y="581691"/>
                </a:lnTo>
                <a:cubicBezTo>
                  <a:pt x="4167615" y="496062"/>
                  <a:pt x="4195666" y="422243"/>
                  <a:pt x="4248816" y="369093"/>
                </a:cubicBezTo>
                <a:cubicBezTo>
                  <a:pt x="4303442" y="314467"/>
                  <a:pt x="4377260" y="286416"/>
                  <a:pt x="4462890" y="286416"/>
                </a:cubicBezTo>
                <a:close/>
                <a:moveTo>
                  <a:pt x="3815190" y="286416"/>
                </a:moveTo>
                <a:cubicBezTo>
                  <a:pt x="3887532" y="286416"/>
                  <a:pt x="3956922" y="302656"/>
                  <a:pt x="4020406" y="333660"/>
                </a:cubicBezTo>
                <a:cubicBezTo>
                  <a:pt x="4048458" y="346948"/>
                  <a:pt x="4063221" y="373522"/>
                  <a:pt x="4063221" y="401574"/>
                </a:cubicBezTo>
                <a:cubicBezTo>
                  <a:pt x="4063221" y="438483"/>
                  <a:pt x="4032217" y="470963"/>
                  <a:pt x="3990879" y="470963"/>
                </a:cubicBezTo>
                <a:cubicBezTo>
                  <a:pt x="3977591" y="470963"/>
                  <a:pt x="3965780" y="466534"/>
                  <a:pt x="3955446" y="462106"/>
                </a:cubicBezTo>
                <a:cubicBezTo>
                  <a:pt x="3912631" y="442912"/>
                  <a:pt x="3863910" y="426672"/>
                  <a:pt x="3815190" y="426672"/>
                </a:cubicBezTo>
                <a:cubicBezTo>
                  <a:pt x="3725131" y="426672"/>
                  <a:pt x="3671982" y="479821"/>
                  <a:pt x="3671982" y="569880"/>
                </a:cubicBezTo>
                <a:lnTo>
                  <a:pt x="3671982" y="779526"/>
                </a:lnTo>
                <a:cubicBezTo>
                  <a:pt x="3671982" y="871061"/>
                  <a:pt x="3725131" y="922734"/>
                  <a:pt x="3815190" y="922734"/>
                </a:cubicBezTo>
                <a:cubicBezTo>
                  <a:pt x="3863910" y="922734"/>
                  <a:pt x="3917060" y="906494"/>
                  <a:pt x="3959875" y="885825"/>
                </a:cubicBezTo>
                <a:cubicBezTo>
                  <a:pt x="3970209" y="879919"/>
                  <a:pt x="3980544" y="878443"/>
                  <a:pt x="3992355" y="878443"/>
                </a:cubicBezTo>
                <a:cubicBezTo>
                  <a:pt x="4029264" y="878443"/>
                  <a:pt x="4063221" y="907970"/>
                  <a:pt x="4063221" y="949309"/>
                </a:cubicBezTo>
                <a:cubicBezTo>
                  <a:pt x="4063221" y="977360"/>
                  <a:pt x="4046981" y="1003935"/>
                  <a:pt x="4018930" y="1017222"/>
                </a:cubicBezTo>
                <a:cubicBezTo>
                  <a:pt x="3955446" y="1048226"/>
                  <a:pt x="3887532" y="1064466"/>
                  <a:pt x="3815190" y="1064466"/>
                </a:cubicBezTo>
                <a:cubicBezTo>
                  <a:pt x="3729560" y="1064466"/>
                  <a:pt x="3655742" y="1036415"/>
                  <a:pt x="3601116" y="981789"/>
                </a:cubicBezTo>
                <a:cubicBezTo>
                  <a:pt x="3547966" y="928639"/>
                  <a:pt x="3519915" y="854821"/>
                  <a:pt x="3519915" y="767715"/>
                </a:cubicBezTo>
                <a:lnTo>
                  <a:pt x="3519915" y="581691"/>
                </a:lnTo>
                <a:cubicBezTo>
                  <a:pt x="3519915" y="496062"/>
                  <a:pt x="3547966" y="422243"/>
                  <a:pt x="3601116" y="369093"/>
                </a:cubicBezTo>
                <a:cubicBezTo>
                  <a:pt x="3655742" y="314467"/>
                  <a:pt x="3729560" y="286416"/>
                  <a:pt x="3815190" y="286416"/>
                </a:cubicBezTo>
                <a:close/>
                <a:moveTo>
                  <a:pt x="2761249" y="286416"/>
                </a:moveTo>
                <a:cubicBezTo>
                  <a:pt x="2861642" y="286416"/>
                  <a:pt x="2913316" y="301180"/>
                  <a:pt x="2962036" y="323326"/>
                </a:cubicBezTo>
                <a:cubicBezTo>
                  <a:pt x="2991564" y="335137"/>
                  <a:pt x="3010756" y="361711"/>
                  <a:pt x="3010756" y="392715"/>
                </a:cubicBezTo>
                <a:cubicBezTo>
                  <a:pt x="3010756" y="431101"/>
                  <a:pt x="2979753" y="463581"/>
                  <a:pt x="2939890" y="463581"/>
                </a:cubicBezTo>
                <a:cubicBezTo>
                  <a:pt x="2929556" y="463581"/>
                  <a:pt x="2914792" y="460629"/>
                  <a:pt x="2904457" y="456199"/>
                </a:cubicBezTo>
                <a:cubicBezTo>
                  <a:pt x="2867548" y="438483"/>
                  <a:pt x="2807017" y="426672"/>
                  <a:pt x="2758296" y="426672"/>
                </a:cubicBezTo>
                <a:cubicBezTo>
                  <a:pt x="2697765" y="426672"/>
                  <a:pt x="2657903" y="456199"/>
                  <a:pt x="2657903" y="506396"/>
                </a:cubicBezTo>
                <a:cubicBezTo>
                  <a:pt x="2657903" y="544782"/>
                  <a:pt x="2687430" y="568404"/>
                  <a:pt x="2718434" y="578739"/>
                </a:cubicBezTo>
                <a:lnTo>
                  <a:pt x="2863119" y="625983"/>
                </a:lnTo>
                <a:cubicBezTo>
                  <a:pt x="2960560" y="658463"/>
                  <a:pt x="3019615" y="724900"/>
                  <a:pt x="3019615" y="832675"/>
                </a:cubicBezTo>
                <a:cubicBezTo>
                  <a:pt x="3019615" y="962596"/>
                  <a:pt x="2914792" y="1064466"/>
                  <a:pt x="2756820" y="1064466"/>
                </a:cubicBezTo>
                <a:cubicBezTo>
                  <a:pt x="2669714" y="1064466"/>
                  <a:pt x="2598847" y="1048226"/>
                  <a:pt x="2544222" y="1023127"/>
                </a:cubicBezTo>
                <a:cubicBezTo>
                  <a:pt x="2516170" y="1009840"/>
                  <a:pt x="2498454" y="984742"/>
                  <a:pt x="2498454" y="955214"/>
                </a:cubicBezTo>
                <a:cubicBezTo>
                  <a:pt x="2498454" y="916829"/>
                  <a:pt x="2530934" y="881396"/>
                  <a:pt x="2572273" y="881396"/>
                </a:cubicBezTo>
                <a:cubicBezTo>
                  <a:pt x="2582607" y="881396"/>
                  <a:pt x="2595895" y="885825"/>
                  <a:pt x="2606229" y="890254"/>
                </a:cubicBezTo>
                <a:cubicBezTo>
                  <a:pt x="2646092" y="910924"/>
                  <a:pt x="2694812" y="924210"/>
                  <a:pt x="2759772" y="924210"/>
                </a:cubicBezTo>
                <a:cubicBezTo>
                  <a:pt x="2830639" y="924210"/>
                  <a:pt x="2867548" y="897635"/>
                  <a:pt x="2867548" y="847439"/>
                </a:cubicBezTo>
                <a:cubicBezTo>
                  <a:pt x="2867548" y="792813"/>
                  <a:pt x="2823257" y="775096"/>
                  <a:pt x="2768631" y="755904"/>
                </a:cubicBezTo>
                <a:lnTo>
                  <a:pt x="2647568" y="711612"/>
                </a:lnTo>
                <a:cubicBezTo>
                  <a:pt x="2567844" y="682085"/>
                  <a:pt x="2505836" y="620077"/>
                  <a:pt x="2505836" y="509349"/>
                </a:cubicBezTo>
                <a:cubicBezTo>
                  <a:pt x="2505836" y="379428"/>
                  <a:pt x="2613611" y="286416"/>
                  <a:pt x="2761249" y="286416"/>
                </a:cubicBezTo>
                <a:close/>
                <a:moveTo>
                  <a:pt x="1214866" y="286416"/>
                </a:moveTo>
                <a:cubicBezTo>
                  <a:pt x="1301972" y="286416"/>
                  <a:pt x="1375791" y="314467"/>
                  <a:pt x="1428940" y="369093"/>
                </a:cubicBezTo>
                <a:cubicBezTo>
                  <a:pt x="1482090" y="422243"/>
                  <a:pt x="1511617" y="496062"/>
                  <a:pt x="1511617" y="581691"/>
                </a:cubicBezTo>
                <a:lnTo>
                  <a:pt x="1511617" y="651081"/>
                </a:lnTo>
                <a:cubicBezTo>
                  <a:pt x="1511617" y="704230"/>
                  <a:pt x="1468802" y="747045"/>
                  <a:pt x="1415653" y="747045"/>
                </a:cubicBezTo>
                <a:lnTo>
                  <a:pt x="1071657" y="747045"/>
                </a:lnTo>
                <a:cubicBezTo>
                  <a:pt x="1071657" y="807577"/>
                  <a:pt x="1081992" y="847439"/>
                  <a:pt x="1101185" y="874014"/>
                </a:cubicBezTo>
                <a:cubicBezTo>
                  <a:pt x="1126283" y="906494"/>
                  <a:pt x="1164669" y="924210"/>
                  <a:pt x="1214866" y="924210"/>
                </a:cubicBezTo>
                <a:cubicBezTo>
                  <a:pt x="1270968" y="924210"/>
                  <a:pt x="1324118" y="907970"/>
                  <a:pt x="1374314" y="885825"/>
                </a:cubicBezTo>
                <a:cubicBezTo>
                  <a:pt x="1384649" y="881396"/>
                  <a:pt x="1394983" y="878443"/>
                  <a:pt x="1405318" y="878443"/>
                </a:cubicBezTo>
                <a:cubicBezTo>
                  <a:pt x="1442227" y="878443"/>
                  <a:pt x="1477660" y="909447"/>
                  <a:pt x="1477660" y="947832"/>
                </a:cubicBezTo>
                <a:cubicBezTo>
                  <a:pt x="1477660" y="975883"/>
                  <a:pt x="1465849" y="1000982"/>
                  <a:pt x="1439275" y="1014269"/>
                </a:cubicBezTo>
                <a:cubicBezTo>
                  <a:pt x="1368409" y="1048226"/>
                  <a:pt x="1293114" y="1064466"/>
                  <a:pt x="1214866" y="1064466"/>
                </a:cubicBezTo>
                <a:cubicBezTo>
                  <a:pt x="1129236" y="1064466"/>
                  <a:pt x="1055417" y="1036415"/>
                  <a:pt x="1000791" y="981789"/>
                </a:cubicBezTo>
                <a:cubicBezTo>
                  <a:pt x="947642" y="928639"/>
                  <a:pt x="919590" y="854821"/>
                  <a:pt x="919590" y="767715"/>
                </a:cubicBezTo>
                <a:lnTo>
                  <a:pt x="919590" y="581691"/>
                </a:lnTo>
                <a:cubicBezTo>
                  <a:pt x="919590" y="496062"/>
                  <a:pt x="947642" y="422243"/>
                  <a:pt x="1000791" y="369093"/>
                </a:cubicBezTo>
                <a:cubicBezTo>
                  <a:pt x="1055417" y="314467"/>
                  <a:pt x="1129236" y="286416"/>
                  <a:pt x="1214866" y="286416"/>
                </a:cubicBezTo>
                <a:close/>
                <a:moveTo>
                  <a:pt x="9399078" y="0"/>
                </a:moveTo>
                <a:cubicBezTo>
                  <a:pt x="9440417" y="0"/>
                  <a:pt x="9474373" y="33957"/>
                  <a:pt x="9474373" y="76771"/>
                </a:cubicBezTo>
                <a:lnTo>
                  <a:pt x="9474373" y="661416"/>
                </a:lnTo>
                <a:cubicBezTo>
                  <a:pt x="9474373" y="702754"/>
                  <a:pt x="9440417" y="736711"/>
                  <a:pt x="9399078" y="736711"/>
                </a:cubicBezTo>
                <a:cubicBezTo>
                  <a:pt x="9356263" y="736711"/>
                  <a:pt x="9322306" y="702754"/>
                  <a:pt x="9322306" y="661416"/>
                </a:cubicBezTo>
                <a:lnTo>
                  <a:pt x="9322306" y="76771"/>
                </a:lnTo>
                <a:cubicBezTo>
                  <a:pt x="9322306" y="33957"/>
                  <a:pt x="9356263" y="0"/>
                  <a:pt x="9399078" y="0"/>
                </a:cubicBezTo>
                <a:close/>
                <a:moveTo>
                  <a:pt x="8071436" y="0"/>
                </a:moveTo>
                <a:cubicBezTo>
                  <a:pt x="8112774" y="0"/>
                  <a:pt x="8146731" y="33957"/>
                  <a:pt x="8146731" y="76771"/>
                </a:cubicBezTo>
                <a:lnTo>
                  <a:pt x="8146731" y="301180"/>
                </a:lnTo>
                <a:lnTo>
                  <a:pt x="8289940" y="301180"/>
                </a:lnTo>
                <a:cubicBezTo>
                  <a:pt x="8332754" y="301180"/>
                  <a:pt x="8366711" y="332184"/>
                  <a:pt x="8366711" y="373522"/>
                </a:cubicBezTo>
                <a:cubicBezTo>
                  <a:pt x="8366711" y="417814"/>
                  <a:pt x="8334230" y="447341"/>
                  <a:pt x="8289940" y="447341"/>
                </a:cubicBezTo>
                <a:lnTo>
                  <a:pt x="8146731" y="447341"/>
                </a:lnTo>
                <a:lnTo>
                  <a:pt x="8146731" y="832675"/>
                </a:lnTo>
                <a:cubicBezTo>
                  <a:pt x="8146731" y="888778"/>
                  <a:pt x="8176258" y="924210"/>
                  <a:pt x="8214644" y="924210"/>
                </a:cubicBezTo>
                <a:cubicBezTo>
                  <a:pt x="8257459" y="924210"/>
                  <a:pt x="8264842" y="912399"/>
                  <a:pt x="8292892" y="912399"/>
                </a:cubicBezTo>
                <a:cubicBezTo>
                  <a:pt x="8329802" y="912399"/>
                  <a:pt x="8366711" y="938974"/>
                  <a:pt x="8366711" y="983265"/>
                </a:cubicBezTo>
                <a:cubicBezTo>
                  <a:pt x="8366711" y="1020175"/>
                  <a:pt x="8338660" y="1048226"/>
                  <a:pt x="8301750" y="1055608"/>
                </a:cubicBezTo>
                <a:cubicBezTo>
                  <a:pt x="8272223" y="1061514"/>
                  <a:pt x="8244172" y="1064466"/>
                  <a:pt x="8214644" y="1064466"/>
                </a:cubicBezTo>
                <a:cubicBezTo>
                  <a:pt x="8093582" y="1064466"/>
                  <a:pt x="7994665" y="969978"/>
                  <a:pt x="7994665" y="834151"/>
                </a:cubicBezTo>
                <a:lnTo>
                  <a:pt x="7994665" y="76771"/>
                </a:lnTo>
                <a:cubicBezTo>
                  <a:pt x="7994665" y="33957"/>
                  <a:pt x="8028621" y="0"/>
                  <a:pt x="8071436" y="0"/>
                </a:cubicBezTo>
                <a:close/>
                <a:moveTo>
                  <a:pt x="6071186" y="0"/>
                </a:moveTo>
                <a:cubicBezTo>
                  <a:pt x="6112524" y="0"/>
                  <a:pt x="6146481" y="33957"/>
                  <a:pt x="6146481" y="76771"/>
                </a:cubicBezTo>
                <a:lnTo>
                  <a:pt x="6146481" y="324802"/>
                </a:lnTo>
                <a:cubicBezTo>
                  <a:pt x="6192249" y="304133"/>
                  <a:pt x="6251304" y="286416"/>
                  <a:pt x="6300024" y="286416"/>
                </a:cubicBezTo>
                <a:cubicBezTo>
                  <a:pt x="6387130" y="286416"/>
                  <a:pt x="6452091" y="311515"/>
                  <a:pt x="6505240" y="366141"/>
                </a:cubicBezTo>
                <a:cubicBezTo>
                  <a:pt x="6558390" y="419290"/>
                  <a:pt x="6586441" y="496062"/>
                  <a:pt x="6586441" y="581691"/>
                </a:cubicBezTo>
                <a:lnTo>
                  <a:pt x="6586441" y="767715"/>
                </a:lnTo>
                <a:cubicBezTo>
                  <a:pt x="6586441" y="854821"/>
                  <a:pt x="6556914" y="928639"/>
                  <a:pt x="6503764" y="981789"/>
                </a:cubicBezTo>
                <a:cubicBezTo>
                  <a:pt x="6450615" y="1036415"/>
                  <a:pt x="6376796" y="1064466"/>
                  <a:pt x="6289690" y="1064466"/>
                </a:cubicBezTo>
                <a:cubicBezTo>
                  <a:pt x="6209966" y="1064466"/>
                  <a:pt x="6133194" y="1051179"/>
                  <a:pt x="6059375" y="1026080"/>
                </a:cubicBezTo>
                <a:cubicBezTo>
                  <a:pt x="6020990" y="1012793"/>
                  <a:pt x="5994415" y="977360"/>
                  <a:pt x="5994415" y="936021"/>
                </a:cubicBezTo>
                <a:lnTo>
                  <a:pt x="5994415" y="76771"/>
                </a:lnTo>
                <a:cubicBezTo>
                  <a:pt x="5994415" y="33957"/>
                  <a:pt x="6028371" y="0"/>
                  <a:pt x="6071186" y="0"/>
                </a:cubicBezTo>
                <a:close/>
                <a:moveTo>
                  <a:pt x="5002243" y="0"/>
                </a:moveTo>
                <a:cubicBezTo>
                  <a:pt x="5043582" y="0"/>
                  <a:pt x="5077538" y="33957"/>
                  <a:pt x="5077538" y="76771"/>
                </a:cubicBezTo>
                <a:lnTo>
                  <a:pt x="5077538" y="987694"/>
                </a:lnTo>
                <a:cubicBezTo>
                  <a:pt x="5077538" y="1030509"/>
                  <a:pt x="5043582" y="1064466"/>
                  <a:pt x="5002243" y="1064466"/>
                </a:cubicBezTo>
                <a:cubicBezTo>
                  <a:pt x="4959428" y="1064466"/>
                  <a:pt x="4925472" y="1030509"/>
                  <a:pt x="4925472" y="987694"/>
                </a:cubicBezTo>
                <a:lnTo>
                  <a:pt x="4925472" y="76771"/>
                </a:lnTo>
                <a:cubicBezTo>
                  <a:pt x="4925472" y="33957"/>
                  <a:pt x="4959428" y="0"/>
                  <a:pt x="5002243" y="0"/>
                </a:cubicBezTo>
                <a:close/>
                <a:moveTo>
                  <a:pt x="2288571" y="0"/>
                </a:moveTo>
                <a:cubicBezTo>
                  <a:pt x="2332863" y="0"/>
                  <a:pt x="2365343" y="38385"/>
                  <a:pt x="2365343" y="76771"/>
                </a:cubicBezTo>
                <a:cubicBezTo>
                  <a:pt x="2365343" y="85629"/>
                  <a:pt x="2363866" y="93011"/>
                  <a:pt x="2360914" y="101870"/>
                </a:cubicBezTo>
                <a:lnTo>
                  <a:pt x="2290048" y="311515"/>
                </a:lnTo>
                <a:cubicBezTo>
                  <a:pt x="2279713" y="342519"/>
                  <a:pt x="2248709" y="363188"/>
                  <a:pt x="2217705" y="363188"/>
                </a:cubicBezTo>
                <a:cubicBezTo>
                  <a:pt x="2173414" y="363188"/>
                  <a:pt x="2140934" y="324802"/>
                  <a:pt x="2140934" y="286416"/>
                </a:cubicBezTo>
                <a:cubicBezTo>
                  <a:pt x="2140934" y="277558"/>
                  <a:pt x="2142410" y="270176"/>
                  <a:pt x="2145363" y="261318"/>
                </a:cubicBezTo>
                <a:lnTo>
                  <a:pt x="2216229" y="51673"/>
                </a:lnTo>
                <a:cubicBezTo>
                  <a:pt x="2226564" y="20669"/>
                  <a:pt x="2256091" y="0"/>
                  <a:pt x="2288571" y="0"/>
                </a:cubicBezTo>
                <a:close/>
                <a:moveTo>
                  <a:pt x="1746836" y="0"/>
                </a:moveTo>
                <a:cubicBezTo>
                  <a:pt x="1788176" y="0"/>
                  <a:pt x="1822132" y="33957"/>
                  <a:pt x="1822132" y="76771"/>
                </a:cubicBezTo>
                <a:lnTo>
                  <a:pt x="1822132" y="301180"/>
                </a:lnTo>
                <a:lnTo>
                  <a:pt x="1965340" y="301180"/>
                </a:lnTo>
                <a:cubicBezTo>
                  <a:pt x="2008155" y="301180"/>
                  <a:pt x="2042111" y="332184"/>
                  <a:pt x="2042111" y="373522"/>
                </a:cubicBezTo>
                <a:cubicBezTo>
                  <a:pt x="2042111" y="417814"/>
                  <a:pt x="2009631" y="447341"/>
                  <a:pt x="1965340" y="447341"/>
                </a:cubicBezTo>
                <a:lnTo>
                  <a:pt x="1822132" y="447341"/>
                </a:lnTo>
                <a:lnTo>
                  <a:pt x="1822132" y="832675"/>
                </a:lnTo>
                <a:cubicBezTo>
                  <a:pt x="1822132" y="888778"/>
                  <a:pt x="1851660" y="924210"/>
                  <a:pt x="1890045" y="924210"/>
                </a:cubicBezTo>
                <a:cubicBezTo>
                  <a:pt x="1932860" y="924210"/>
                  <a:pt x="1940241" y="912399"/>
                  <a:pt x="1968293" y="912399"/>
                </a:cubicBezTo>
                <a:cubicBezTo>
                  <a:pt x="2005203" y="912399"/>
                  <a:pt x="2042111" y="938974"/>
                  <a:pt x="2042111" y="983265"/>
                </a:cubicBezTo>
                <a:cubicBezTo>
                  <a:pt x="2042111" y="1020175"/>
                  <a:pt x="2014060" y="1048226"/>
                  <a:pt x="1977151" y="1055608"/>
                </a:cubicBezTo>
                <a:cubicBezTo>
                  <a:pt x="1947623" y="1061514"/>
                  <a:pt x="1919572" y="1064466"/>
                  <a:pt x="1890045" y="1064466"/>
                </a:cubicBezTo>
                <a:cubicBezTo>
                  <a:pt x="1768983" y="1064466"/>
                  <a:pt x="1670065" y="969978"/>
                  <a:pt x="1670065" y="834151"/>
                </a:cubicBezTo>
                <a:lnTo>
                  <a:pt x="1670065" y="76771"/>
                </a:lnTo>
                <a:cubicBezTo>
                  <a:pt x="1670065" y="33957"/>
                  <a:pt x="1704021" y="0"/>
                  <a:pt x="1746836" y="0"/>
                </a:cubicBezTo>
                <a:close/>
                <a:moveTo>
                  <a:pt x="298370" y="0"/>
                </a:moveTo>
                <a:cubicBezTo>
                  <a:pt x="341185" y="0"/>
                  <a:pt x="376618" y="36909"/>
                  <a:pt x="376618" y="79724"/>
                </a:cubicBezTo>
                <a:lnTo>
                  <a:pt x="376618" y="900588"/>
                </a:lnTo>
                <a:lnTo>
                  <a:pt x="754570" y="900588"/>
                </a:lnTo>
                <a:cubicBezTo>
                  <a:pt x="797385" y="900588"/>
                  <a:pt x="831342" y="933069"/>
                  <a:pt x="831342" y="974407"/>
                </a:cubicBezTo>
                <a:cubicBezTo>
                  <a:pt x="831342" y="1017222"/>
                  <a:pt x="798861" y="1049702"/>
                  <a:pt x="756046" y="1049702"/>
                </a:cubicBezTo>
                <a:lnTo>
                  <a:pt x="316087" y="1049702"/>
                </a:lnTo>
                <a:cubicBezTo>
                  <a:pt x="262937" y="1049702"/>
                  <a:pt x="220122" y="1003935"/>
                  <a:pt x="220122" y="953738"/>
                </a:cubicBezTo>
                <a:lnTo>
                  <a:pt x="220122" y="78248"/>
                </a:lnTo>
                <a:cubicBezTo>
                  <a:pt x="220122" y="35433"/>
                  <a:pt x="257032" y="0"/>
                  <a:pt x="298370" y="0"/>
                </a:cubicBezTo>
                <a:close/>
              </a:path>
            </a:pathLst>
          </a:custGeom>
          <a:solidFill>
            <a:srgbClr val="143AAA"/>
          </a:solidFill>
          <a:ln>
            <a:noFill/>
          </a:ln>
          <a:effectLst/>
        </p:spPr>
        <p:txBody>
          <a:bodyPr rot="0" spcFirstLastPara="0" vertOverflow="overflow" horzOverflow="overflow" vert="horz" wrap="square" lIns="55449" tIns="27725" rIns="55449" bIns="27725"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87024">
              <a:spcBef>
                <a:spcPts val="79"/>
              </a:spcBef>
            </a:pPr>
            <a:endParaRPr lang="en-GB" sz="2517" dirty="0">
              <a:solidFill>
                <a:srgbClr val="143AAA"/>
              </a:solidFill>
              <a:latin typeface="FiraSans-Book"/>
              <a:cs typeface="FiraSans-Book"/>
            </a:endParaRPr>
          </a:p>
        </p:txBody>
      </p:sp>
      <p:grpSp>
        <p:nvGrpSpPr>
          <p:cNvPr id="19" name="object 2" descr="Game controller">
            <a:extLst>
              <a:ext uri="{FF2B5EF4-FFF2-40B4-BE49-F238E27FC236}">
                <a16:creationId xmlns:a16="http://schemas.microsoft.com/office/drawing/2014/main" id="{BBEA400F-339D-ED61-E14F-6DEA49114404}"/>
              </a:ext>
            </a:extLst>
          </p:cNvPr>
          <p:cNvGrpSpPr/>
          <p:nvPr/>
        </p:nvGrpSpPr>
        <p:grpSpPr>
          <a:xfrm>
            <a:off x="4141331" y="467679"/>
            <a:ext cx="1901064" cy="1698905"/>
            <a:chOff x="6828655" y="771238"/>
            <a:chExt cx="3134995" cy="2801620"/>
          </a:xfrm>
        </p:grpSpPr>
        <p:sp>
          <p:nvSpPr>
            <p:cNvPr id="20" name="object 3">
              <a:extLst>
                <a:ext uri="{FF2B5EF4-FFF2-40B4-BE49-F238E27FC236}">
                  <a16:creationId xmlns:a16="http://schemas.microsoft.com/office/drawing/2014/main" id="{E222BCAF-729C-0D23-1A1C-42258BB08BCA}"/>
                </a:ext>
              </a:extLst>
            </p:cNvPr>
            <p:cNvSpPr/>
            <p:nvPr/>
          </p:nvSpPr>
          <p:spPr>
            <a:xfrm>
              <a:off x="6828655" y="936227"/>
              <a:ext cx="3134995" cy="2636520"/>
            </a:xfrm>
            <a:custGeom>
              <a:avLst/>
              <a:gdLst/>
              <a:ahLst/>
              <a:cxnLst/>
              <a:rect l="l" t="t" r="r" b="b"/>
              <a:pathLst>
                <a:path w="3134995" h="2636520">
                  <a:moveTo>
                    <a:pt x="1026688" y="0"/>
                  </a:moveTo>
                  <a:lnTo>
                    <a:pt x="974905" y="1128"/>
                  </a:lnTo>
                  <a:lnTo>
                    <a:pt x="923697" y="5116"/>
                  </a:lnTo>
                  <a:lnTo>
                    <a:pt x="873358" y="12363"/>
                  </a:lnTo>
                  <a:lnTo>
                    <a:pt x="824183" y="23269"/>
                  </a:lnTo>
                  <a:lnTo>
                    <a:pt x="757437" y="48884"/>
                  </a:lnTo>
                  <a:lnTo>
                    <a:pt x="718079" y="72591"/>
                  </a:lnTo>
                  <a:lnTo>
                    <a:pt x="682386" y="100841"/>
                  </a:lnTo>
                  <a:lnTo>
                    <a:pt x="649911" y="132989"/>
                  </a:lnTo>
                  <a:lnTo>
                    <a:pt x="620208" y="168387"/>
                  </a:lnTo>
                  <a:lnTo>
                    <a:pt x="592831" y="206390"/>
                  </a:lnTo>
                  <a:lnTo>
                    <a:pt x="567333" y="246352"/>
                  </a:lnTo>
                  <a:lnTo>
                    <a:pt x="543268" y="287625"/>
                  </a:lnTo>
                  <a:lnTo>
                    <a:pt x="520189" y="329565"/>
                  </a:lnTo>
                  <a:lnTo>
                    <a:pt x="497650" y="371523"/>
                  </a:lnTo>
                  <a:lnTo>
                    <a:pt x="450641" y="457994"/>
                  </a:lnTo>
                  <a:lnTo>
                    <a:pt x="426691" y="503370"/>
                  </a:lnTo>
                  <a:lnTo>
                    <a:pt x="403309" y="548974"/>
                  </a:lnTo>
                  <a:lnTo>
                    <a:pt x="380453" y="594793"/>
                  </a:lnTo>
                  <a:lnTo>
                    <a:pt x="358077" y="640818"/>
                  </a:lnTo>
                  <a:lnTo>
                    <a:pt x="336137" y="687036"/>
                  </a:lnTo>
                  <a:lnTo>
                    <a:pt x="314589" y="733438"/>
                  </a:lnTo>
                  <a:lnTo>
                    <a:pt x="293390" y="780012"/>
                  </a:lnTo>
                  <a:lnTo>
                    <a:pt x="272495" y="826747"/>
                  </a:lnTo>
                  <a:lnTo>
                    <a:pt x="251859" y="873632"/>
                  </a:lnTo>
                  <a:lnTo>
                    <a:pt x="231440" y="920657"/>
                  </a:lnTo>
                  <a:lnTo>
                    <a:pt x="211192" y="967809"/>
                  </a:lnTo>
                  <a:lnTo>
                    <a:pt x="191071" y="1015080"/>
                  </a:lnTo>
                  <a:lnTo>
                    <a:pt x="131033" y="1157485"/>
                  </a:lnTo>
                  <a:lnTo>
                    <a:pt x="113237" y="1200758"/>
                  </a:lnTo>
                  <a:lnTo>
                    <a:pt x="95788" y="1245450"/>
                  </a:lnTo>
                  <a:lnTo>
                    <a:pt x="78964" y="1291384"/>
                  </a:lnTo>
                  <a:lnTo>
                    <a:pt x="63041" y="1338383"/>
                  </a:lnTo>
                  <a:lnTo>
                    <a:pt x="48295" y="1386270"/>
                  </a:lnTo>
                  <a:lnTo>
                    <a:pt x="35001" y="1434868"/>
                  </a:lnTo>
                  <a:lnTo>
                    <a:pt x="23437" y="1484000"/>
                  </a:lnTo>
                  <a:lnTo>
                    <a:pt x="13879" y="1533488"/>
                  </a:lnTo>
                  <a:lnTo>
                    <a:pt x="6603" y="1583156"/>
                  </a:lnTo>
                  <a:lnTo>
                    <a:pt x="1884" y="1632825"/>
                  </a:lnTo>
                  <a:lnTo>
                    <a:pt x="0" y="1682320"/>
                  </a:lnTo>
                  <a:lnTo>
                    <a:pt x="1225" y="1731463"/>
                  </a:lnTo>
                  <a:lnTo>
                    <a:pt x="5838" y="1780077"/>
                  </a:lnTo>
                  <a:lnTo>
                    <a:pt x="14113" y="1827984"/>
                  </a:lnTo>
                  <a:lnTo>
                    <a:pt x="26328" y="1875007"/>
                  </a:lnTo>
                  <a:lnTo>
                    <a:pt x="42757" y="1920970"/>
                  </a:lnTo>
                  <a:lnTo>
                    <a:pt x="63678" y="1965696"/>
                  </a:lnTo>
                  <a:lnTo>
                    <a:pt x="90631" y="2007774"/>
                  </a:lnTo>
                  <a:lnTo>
                    <a:pt x="121724" y="2040777"/>
                  </a:lnTo>
                  <a:lnTo>
                    <a:pt x="156264" y="2065013"/>
                  </a:lnTo>
                  <a:lnTo>
                    <a:pt x="193561" y="2080793"/>
                  </a:lnTo>
                  <a:lnTo>
                    <a:pt x="232921" y="2088426"/>
                  </a:lnTo>
                  <a:lnTo>
                    <a:pt x="273653" y="2088223"/>
                  </a:lnTo>
                  <a:lnTo>
                    <a:pt x="315065" y="2080493"/>
                  </a:lnTo>
                  <a:lnTo>
                    <a:pt x="356465" y="2065546"/>
                  </a:lnTo>
                  <a:lnTo>
                    <a:pt x="397160" y="2043692"/>
                  </a:lnTo>
                  <a:lnTo>
                    <a:pt x="436459" y="2015241"/>
                  </a:lnTo>
                  <a:lnTo>
                    <a:pt x="475830" y="1977135"/>
                  </a:lnTo>
                  <a:lnTo>
                    <a:pt x="508933" y="1934504"/>
                  </a:lnTo>
                  <a:lnTo>
                    <a:pt x="537593" y="1888421"/>
                  </a:lnTo>
                  <a:lnTo>
                    <a:pt x="563634" y="1839961"/>
                  </a:lnTo>
                  <a:lnTo>
                    <a:pt x="590376" y="1791399"/>
                  </a:lnTo>
                  <a:lnTo>
                    <a:pt x="619684" y="1743835"/>
                  </a:lnTo>
                  <a:lnTo>
                    <a:pt x="650905" y="1697283"/>
                  </a:lnTo>
                  <a:lnTo>
                    <a:pt x="683388" y="1651756"/>
                  </a:lnTo>
                  <a:lnTo>
                    <a:pt x="716480" y="1607268"/>
                  </a:lnTo>
                  <a:lnTo>
                    <a:pt x="752637" y="1566942"/>
                  </a:lnTo>
                  <a:lnTo>
                    <a:pt x="791046" y="1537562"/>
                  </a:lnTo>
                  <a:lnTo>
                    <a:pt x="831430" y="1517860"/>
                  </a:lnTo>
                  <a:lnTo>
                    <a:pt x="873514" y="1506569"/>
                  </a:lnTo>
                  <a:lnTo>
                    <a:pt x="917023" y="1502421"/>
                  </a:lnTo>
                  <a:lnTo>
                    <a:pt x="961681" y="1504147"/>
                  </a:lnTo>
                  <a:lnTo>
                    <a:pt x="1007214" y="1510480"/>
                  </a:lnTo>
                  <a:lnTo>
                    <a:pt x="1053345" y="1520151"/>
                  </a:lnTo>
                  <a:lnTo>
                    <a:pt x="1099799" y="1531894"/>
                  </a:lnTo>
                  <a:lnTo>
                    <a:pt x="1146301" y="1544439"/>
                  </a:lnTo>
                  <a:lnTo>
                    <a:pt x="1192576" y="1556519"/>
                  </a:lnTo>
                  <a:lnTo>
                    <a:pt x="1240781" y="1568256"/>
                  </a:lnTo>
                  <a:lnTo>
                    <a:pt x="1289127" y="1579596"/>
                  </a:lnTo>
                  <a:lnTo>
                    <a:pt x="1337596" y="1590589"/>
                  </a:lnTo>
                  <a:lnTo>
                    <a:pt x="1386168" y="1601283"/>
                  </a:lnTo>
                  <a:lnTo>
                    <a:pt x="1434823" y="1611728"/>
                  </a:lnTo>
                  <a:lnTo>
                    <a:pt x="1483542" y="1621973"/>
                  </a:lnTo>
                  <a:lnTo>
                    <a:pt x="1532305" y="1632067"/>
                  </a:lnTo>
                  <a:lnTo>
                    <a:pt x="1776109" y="1681992"/>
                  </a:lnTo>
                  <a:lnTo>
                    <a:pt x="1824731" y="1692212"/>
                  </a:lnTo>
                  <a:lnTo>
                    <a:pt x="1877788" y="1703078"/>
                  </a:lnTo>
                  <a:lnTo>
                    <a:pt x="1930999" y="1713221"/>
                  </a:lnTo>
                  <a:lnTo>
                    <a:pt x="1984319" y="1722730"/>
                  </a:lnTo>
                  <a:lnTo>
                    <a:pt x="2037705" y="1731696"/>
                  </a:lnTo>
                  <a:lnTo>
                    <a:pt x="2091111" y="1740210"/>
                  </a:lnTo>
                  <a:lnTo>
                    <a:pt x="2144494" y="1748361"/>
                  </a:lnTo>
                  <a:lnTo>
                    <a:pt x="2194813" y="1753581"/>
                  </a:lnTo>
                  <a:lnTo>
                    <a:pt x="2253971" y="1760178"/>
                  </a:lnTo>
                  <a:lnTo>
                    <a:pt x="2310552" y="1773352"/>
                  </a:lnTo>
                  <a:lnTo>
                    <a:pt x="2353142" y="1798305"/>
                  </a:lnTo>
                  <a:lnTo>
                    <a:pt x="2374970" y="1830694"/>
                  </a:lnTo>
                  <a:lnTo>
                    <a:pt x="2389492" y="1872517"/>
                  </a:lnTo>
                  <a:lnTo>
                    <a:pt x="2398385" y="1921018"/>
                  </a:lnTo>
                  <a:lnTo>
                    <a:pt x="2403330" y="1973443"/>
                  </a:lnTo>
                  <a:lnTo>
                    <a:pt x="2406007" y="2027036"/>
                  </a:lnTo>
                  <a:lnTo>
                    <a:pt x="2408096" y="2079042"/>
                  </a:lnTo>
                  <a:lnTo>
                    <a:pt x="2411275" y="2126706"/>
                  </a:lnTo>
                  <a:lnTo>
                    <a:pt x="2417225" y="2167274"/>
                  </a:lnTo>
                  <a:lnTo>
                    <a:pt x="2429117" y="2216413"/>
                  </a:lnTo>
                  <a:lnTo>
                    <a:pt x="2443641" y="2267441"/>
                  </a:lnTo>
                  <a:lnTo>
                    <a:pt x="2460466" y="2319460"/>
                  </a:lnTo>
                  <a:lnTo>
                    <a:pt x="2479259" y="2371574"/>
                  </a:lnTo>
                  <a:lnTo>
                    <a:pt x="2499689" y="2422884"/>
                  </a:lnTo>
                  <a:lnTo>
                    <a:pt x="2521423" y="2472493"/>
                  </a:lnTo>
                  <a:lnTo>
                    <a:pt x="2544130" y="2519505"/>
                  </a:lnTo>
                  <a:lnTo>
                    <a:pt x="2567477" y="2563021"/>
                  </a:lnTo>
                  <a:lnTo>
                    <a:pt x="2597642" y="2601715"/>
                  </a:lnTo>
                  <a:lnTo>
                    <a:pt x="2633985" y="2625719"/>
                  </a:lnTo>
                  <a:lnTo>
                    <a:pt x="2674514" y="2636524"/>
                  </a:lnTo>
                  <a:lnTo>
                    <a:pt x="2717233" y="2635621"/>
                  </a:lnTo>
                  <a:lnTo>
                    <a:pt x="2760150" y="2624500"/>
                  </a:lnTo>
                  <a:lnTo>
                    <a:pt x="2801271" y="2604652"/>
                  </a:lnTo>
                  <a:lnTo>
                    <a:pt x="2838601" y="2577568"/>
                  </a:lnTo>
                  <a:lnTo>
                    <a:pt x="2870147" y="2544738"/>
                  </a:lnTo>
                  <a:lnTo>
                    <a:pt x="2900224" y="2504864"/>
                  </a:lnTo>
                  <a:lnTo>
                    <a:pt x="2927366" y="2464489"/>
                  </a:lnTo>
                  <a:lnTo>
                    <a:pt x="2951743" y="2423437"/>
                  </a:lnTo>
                  <a:lnTo>
                    <a:pt x="2973526" y="2381534"/>
                  </a:lnTo>
                  <a:lnTo>
                    <a:pt x="2992886" y="2338606"/>
                  </a:lnTo>
                  <a:lnTo>
                    <a:pt x="3009994" y="2294477"/>
                  </a:lnTo>
                  <a:lnTo>
                    <a:pt x="3025020" y="2248973"/>
                  </a:lnTo>
                  <a:lnTo>
                    <a:pt x="3038136" y="2201920"/>
                  </a:lnTo>
                  <a:lnTo>
                    <a:pt x="3049512" y="2153142"/>
                  </a:lnTo>
                  <a:lnTo>
                    <a:pt x="3059531" y="2105116"/>
                  </a:lnTo>
                  <a:lnTo>
                    <a:pt x="3069197" y="2056792"/>
                  </a:lnTo>
                  <a:lnTo>
                    <a:pt x="3078445" y="2008206"/>
                  </a:lnTo>
                  <a:lnTo>
                    <a:pt x="3087213" y="1959394"/>
                  </a:lnTo>
                  <a:lnTo>
                    <a:pt x="3095438" y="1910390"/>
                  </a:lnTo>
                  <a:lnTo>
                    <a:pt x="3103056" y="1861230"/>
                  </a:lnTo>
                  <a:lnTo>
                    <a:pt x="3110005" y="1811951"/>
                  </a:lnTo>
                  <a:lnTo>
                    <a:pt x="3116220" y="1762587"/>
                  </a:lnTo>
                  <a:lnTo>
                    <a:pt x="3121640" y="1713174"/>
                  </a:lnTo>
                  <a:lnTo>
                    <a:pt x="3126200" y="1663747"/>
                  </a:lnTo>
                  <a:lnTo>
                    <a:pt x="3129837" y="1614343"/>
                  </a:lnTo>
                  <a:lnTo>
                    <a:pt x="3132489" y="1564996"/>
                  </a:lnTo>
                  <a:lnTo>
                    <a:pt x="3134092" y="1515742"/>
                  </a:lnTo>
                  <a:lnTo>
                    <a:pt x="3134582" y="1466617"/>
                  </a:lnTo>
                  <a:lnTo>
                    <a:pt x="3133898" y="1417656"/>
                  </a:lnTo>
                  <a:lnTo>
                    <a:pt x="3131974" y="1368895"/>
                  </a:lnTo>
                  <a:lnTo>
                    <a:pt x="3128083" y="1316067"/>
                  </a:lnTo>
                  <a:lnTo>
                    <a:pt x="3122317" y="1263464"/>
                  </a:lnTo>
                  <a:lnTo>
                    <a:pt x="3115234" y="1211018"/>
                  </a:lnTo>
                  <a:lnTo>
                    <a:pt x="3107392" y="1158661"/>
                  </a:lnTo>
                  <a:lnTo>
                    <a:pt x="3099348" y="1106328"/>
                  </a:lnTo>
                  <a:lnTo>
                    <a:pt x="3091660" y="1053950"/>
                  </a:lnTo>
                  <a:lnTo>
                    <a:pt x="3084887" y="1001461"/>
                  </a:lnTo>
                  <a:lnTo>
                    <a:pt x="3079585" y="948793"/>
                  </a:lnTo>
                  <a:lnTo>
                    <a:pt x="3072143" y="850136"/>
                  </a:lnTo>
                  <a:lnTo>
                    <a:pt x="3067306" y="797073"/>
                  </a:lnTo>
                  <a:lnTo>
                    <a:pt x="3060673" y="743370"/>
                  </a:lnTo>
                  <a:lnTo>
                    <a:pt x="3051454" y="690412"/>
                  </a:lnTo>
                  <a:lnTo>
                    <a:pt x="3038860" y="639586"/>
                  </a:lnTo>
                  <a:lnTo>
                    <a:pt x="3021809" y="598593"/>
                  </a:lnTo>
                  <a:lnTo>
                    <a:pt x="2997315" y="562466"/>
                  </a:lnTo>
                  <a:lnTo>
                    <a:pt x="2966735" y="531210"/>
                  </a:lnTo>
                  <a:lnTo>
                    <a:pt x="2930647" y="504277"/>
                  </a:lnTo>
                  <a:lnTo>
                    <a:pt x="2889330" y="479973"/>
                  </a:lnTo>
                  <a:lnTo>
                    <a:pt x="2846963" y="457382"/>
                  </a:lnTo>
                  <a:lnTo>
                    <a:pt x="2807511" y="437509"/>
                  </a:lnTo>
                  <a:lnTo>
                    <a:pt x="2731443" y="400669"/>
                  </a:lnTo>
                  <a:lnTo>
                    <a:pt x="2685256" y="379121"/>
                  </a:lnTo>
                  <a:lnTo>
                    <a:pt x="2638285" y="357938"/>
                  </a:lnTo>
                  <a:lnTo>
                    <a:pt x="2590718" y="337283"/>
                  </a:lnTo>
                  <a:lnTo>
                    <a:pt x="2542743" y="317317"/>
                  </a:lnTo>
                  <a:lnTo>
                    <a:pt x="2494549" y="298204"/>
                  </a:lnTo>
                  <a:lnTo>
                    <a:pt x="2446324" y="280105"/>
                  </a:lnTo>
                  <a:lnTo>
                    <a:pt x="2398256" y="263183"/>
                  </a:lnTo>
                  <a:lnTo>
                    <a:pt x="2350534" y="247599"/>
                  </a:lnTo>
                  <a:lnTo>
                    <a:pt x="2233666" y="211205"/>
                  </a:lnTo>
                  <a:lnTo>
                    <a:pt x="2186147" y="196739"/>
                  </a:lnTo>
                  <a:lnTo>
                    <a:pt x="2139814" y="183054"/>
                  </a:lnTo>
                  <a:lnTo>
                    <a:pt x="2094271" y="170167"/>
                  </a:lnTo>
                  <a:lnTo>
                    <a:pt x="2049124" y="158093"/>
                  </a:lnTo>
                  <a:lnTo>
                    <a:pt x="2003980" y="146851"/>
                  </a:lnTo>
                  <a:lnTo>
                    <a:pt x="1958443" y="136455"/>
                  </a:lnTo>
                  <a:lnTo>
                    <a:pt x="1912119" y="126924"/>
                  </a:lnTo>
                  <a:lnTo>
                    <a:pt x="1864614" y="118274"/>
                  </a:lnTo>
                  <a:lnTo>
                    <a:pt x="1712456" y="92669"/>
                  </a:lnTo>
                  <a:lnTo>
                    <a:pt x="1563595" y="68094"/>
                  </a:lnTo>
                  <a:lnTo>
                    <a:pt x="1332989" y="30848"/>
                  </a:lnTo>
                  <a:lnTo>
                    <a:pt x="1283934" y="23229"/>
                  </a:lnTo>
                  <a:lnTo>
                    <a:pt x="1233688" y="16067"/>
                  </a:lnTo>
                  <a:lnTo>
                    <a:pt x="1182546" y="9763"/>
                  </a:lnTo>
                  <a:lnTo>
                    <a:pt x="1130803" y="4717"/>
                  </a:lnTo>
                  <a:lnTo>
                    <a:pt x="1078752" y="1329"/>
                  </a:lnTo>
                  <a:lnTo>
                    <a:pt x="1026688" y="0"/>
                  </a:lnTo>
                  <a:close/>
                </a:path>
              </a:pathLst>
            </a:custGeom>
            <a:solidFill>
              <a:srgbClr val="FF8433"/>
            </a:solidFill>
          </p:spPr>
          <p:txBody>
            <a:bodyPr wrap="square" lIns="0" tIns="0" rIns="0" bIns="0" rtlCol="0"/>
            <a:lstStyle/>
            <a:p>
              <a:endParaRPr sz="1092"/>
            </a:p>
          </p:txBody>
        </p:sp>
        <p:sp>
          <p:nvSpPr>
            <p:cNvPr id="21" name="object 4">
              <a:extLst>
                <a:ext uri="{FF2B5EF4-FFF2-40B4-BE49-F238E27FC236}">
                  <a16:creationId xmlns:a16="http://schemas.microsoft.com/office/drawing/2014/main" id="{EC187BD7-8B29-2AA9-2281-0A897B2CC278}"/>
                </a:ext>
              </a:extLst>
            </p:cNvPr>
            <p:cNvSpPr/>
            <p:nvPr/>
          </p:nvSpPr>
          <p:spPr>
            <a:xfrm>
              <a:off x="9045486" y="1444660"/>
              <a:ext cx="751840" cy="681355"/>
            </a:xfrm>
            <a:custGeom>
              <a:avLst/>
              <a:gdLst/>
              <a:ahLst/>
              <a:cxnLst/>
              <a:rect l="l" t="t" r="r" b="b"/>
              <a:pathLst>
                <a:path w="751840" h="681355">
                  <a:moveTo>
                    <a:pt x="245325" y="276466"/>
                  </a:moveTo>
                  <a:lnTo>
                    <a:pt x="245186" y="232041"/>
                  </a:lnTo>
                  <a:lnTo>
                    <a:pt x="227622" y="196557"/>
                  </a:lnTo>
                  <a:lnTo>
                    <a:pt x="197332" y="170827"/>
                  </a:lnTo>
                  <a:lnTo>
                    <a:pt x="159029" y="155638"/>
                  </a:lnTo>
                  <a:lnTo>
                    <a:pt x="117424" y="151790"/>
                  </a:lnTo>
                  <a:lnTo>
                    <a:pt x="77228" y="160070"/>
                  </a:lnTo>
                  <a:lnTo>
                    <a:pt x="23520" y="202374"/>
                  </a:lnTo>
                  <a:lnTo>
                    <a:pt x="546" y="268236"/>
                  </a:lnTo>
                  <a:lnTo>
                    <a:pt x="0" y="293547"/>
                  </a:lnTo>
                  <a:lnTo>
                    <a:pt x="3098" y="318439"/>
                  </a:lnTo>
                  <a:lnTo>
                    <a:pt x="23050" y="363664"/>
                  </a:lnTo>
                  <a:lnTo>
                    <a:pt x="58572" y="395224"/>
                  </a:lnTo>
                  <a:lnTo>
                    <a:pt x="103111" y="410743"/>
                  </a:lnTo>
                  <a:lnTo>
                    <a:pt x="130098" y="411556"/>
                  </a:lnTo>
                  <a:lnTo>
                    <a:pt x="156324" y="406425"/>
                  </a:lnTo>
                  <a:lnTo>
                    <a:pt x="202539" y="378371"/>
                  </a:lnTo>
                  <a:lnTo>
                    <a:pt x="232105" y="331203"/>
                  </a:lnTo>
                  <a:lnTo>
                    <a:pt x="245325" y="276466"/>
                  </a:lnTo>
                  <a:close/>
                </a:path>
                <a:path w="751840" h="681355">
                  <a:moveTo>
                    <a:pt x="482638" y="515442"/>
                  </a:moveTo>
                  <a:lnTo>
                    <a:pt x="475297" y="476732"/>
                  </a:lnTo>
                  <a:lnTo>
                    <a:pt x="451980" y="443903"/>
                  </a:lnTo>
                  <a:lnTo>
                    <a:pt x="418922" y="421259"/>
                  </a:lnTo>
                  <a:lnTo>
                    <a:pt x="369658" y="402501"/>
                  </a:lnTo>
                  <a:lnTo>
                    <a:pt x="343560" y="400126"/>
                  </a:lnTo>
                  <a:lnTo>
                    <a:pt x="317080" y="403123"/>
                  </a:lnTo>
                  <a:lnTo>
                    <a:pt x="275374" y="420700"/>
                  </a:lnTo>
                  <a:lnTo>
                    <a:pt x="241452" y="451586"/>
                  </a:lnTo>
                  <a:lnTo>
                    <a:pt x="218744" y="492594"/>
                  </a:lnTo>
                  <a:lnTo>
                    <a:pt x="210134" y="538797"/>
                  </a:lnTo>
                  <a:lnTo>
                    <a:pt x="212178" y="564730"/>
                  </a:lnTo>
                  <a:lnTo>
                    <a:pt x="229870" y="612698"/>
                  </a:lnTo>
                  <a:lnTo>
                    <a:pt x="258140" y="649325"/>
                  </a:lnTo>
                  <a:lnTo>
                    <a:pt x="291668" y="672706"/>
                  </a:lnTo>
                  <a:lnTo>
                    <a:pt x="328764" y="681355"/>
                  </a:lnTo>
                  <a:lnTo>
                    <a:pt x="346443" y="680377"/>
                  </a:lnTo>
                  <a:lnTo>
                    <a:pt x="412813" y="649998"/>
                  </a:lnTo>
                  <a:lnTo>
                    <a:pt x="440385" y="622947"/>
                  </a:lnTo>
                  <a:lnTo>
                    <a:pt x="462114" y="590664"/>
                  </a:lnTo>
                  <a:lnTo>
                    <a:pt x="476872" y="554786"/>
                  </a:lnTo>
                  <a:lnTo>
                    <a:pt x="482638" y="515442"/>
                  </a:lnTo>
                  <a:close/>
                </a:path>
                <a:path w="751840" h="681355">
                  <a:moveTo>
                    <a:pt x="549948" y="117259"/>
                  </a:moveTo>
                  <a:lnTo>
                    <a:pt x="539089" y="61861"/>
                  </a:lnTo>
                  <a:lnTo>
                    <a:pt x="501154" y="22186"/>
                  </a:lnTo>
                  <a:lnTo>
                    <a:pt x="443534" y="0"/>
                  </a:lnTo>
                  <a:lnTo>
                    <a:pt x="398995" y="2946"/>
                  </a:lnTo>
                  <a:lnTo>
                    <a:pt x="356870" y="19456"/>
                  </a:lnTo>
                  <a:lnTo>
                    <a:pt x="322503" y="47637"/>
                  </a:lnTo>
                  <a:lnTo>
                    <a:pt x="301726" y="84645"/>
                  </a:lnTo>
                  <a:lnTo>
                    <a:pt x="296875" y="124764"/>
                  </a:lnTo>
                  <a:lnTo>
                    <a:pt x="305028" y="165087"/>
                  </a:lnTo>
                  <a:lnTo>
                    <a:pt x="323303" y="202755"/>
                  </a:lnTo>
                  <a:lnTo>
                    <a:pt x="348818" y="234861"/>
                  </a:lnTo>
                  <a:lnTo>
                    <a:pt x="394449" y="263372"/>
                  </a:lnTo>
                  <a:lnTo>
                    <a:pt x="412178" y="266750"/>
                  </a:lnTo>
                  <a:lnTo>
                    <a:pt x="428307" y="266585"/>
                  </a:lnTo>
                  <a:lnTo>
                    <a:pt x="473671" y="250405"/>
                  </a:lnTo>
                  <a:lnTo>
                    <a:pt x="522211" y="201333"/>
                  </a:lnTo>
                  <a:lnTo>
                    <a:pt x="547865" y="136359"/>
                  </a:lnTo>
                  <a:lnTo>
                    <a:pt x="549948" y="117259"/>
                  </a:lnTo>
                  <a:close/>
                </a:path>
                <a:path w="751840" h="681355">
                  <a:moveTo>
                    <a:pt x="751763" y="416369"/>
                  </a:moveTo>
                  <a:lnTo>
                    <a:pt x="740562" y="373202"/>
                  </a:lnTo>
                  <a:lnTo>
                    <a:pt x="720178" y="333832"/>
                  </a:lnTo>
                  <a:lnTo>
                    <a:pt x="693826" y="303034"/>
                  </a:lnTo>
                  <a:lnTo>
                    <a:pt x="637590" y="276174"/>
                  </a:lnTo>
                  <a:lnTo>
                    <a:pt x="607085" y="277342"/>
                  </a:lnTo>
                  <a:lnTo>
                    <a:pt x="577049" y="289788"/>
                  </a:lnTo>
                  <a:lnTo>
                    <a:pt x="543331" y="322478"/>
                  </a:lnTo>
                  <a:lnTo>
                    <a:pt x="524586" y="364794"/>
                  </a:lnTo>
                  <a:lnTo>
                    <a:pt x="520026" y="411670"/>
                  </a:lnTo>
                  <a:lnTo>
                    <a:pt x="528866" y="458038"/>
                  </a:lnTo>
                  <a:lnTo>
                    <a:pt x="555904" y="505739"/>
                  </a:lnTo>
                  <a:lnTo>
                    <a:pt x="600354" y="535711"/>
                  </a:lnTo>
                  <a:lnTo>
                    <a:pt x="625576" y="540194"/>
                  </a:lnTo>
                  <a:lnTo>
                    <a:pt x="650341" y="538022"/>
                  </a:lnTo>
                  <a:lnTo>
                    <a:pt x="698284" y="520877"/>
                  </a:lnTo>
                  <a:lnTo>
                    <a:pt x="733831" y="494982"/>
                  </a:lnTo>
                  <a:lnTo>
                    <a:pt x="750582" y="458558"/>
                  </a:lnTo>
                  <a:lnTo>
                    <a:pt x="751763" y="416369"/>
                  </a:lnTo>
                  <a:close/>
                </a:path>
              </a:pathLst>
            </a:custGeom>
            <a:solidFill>
              <a:srgbClr val="FFC199"/>
            </a:solidFill>
          </p:spPr>
          <p:txBody>
            <a:bodyPr wrap="square" lIns="0" tIns="0" rIns="0" bIns="0" rtlCol="0"/>
            <a:lstStyle/>
            <a:p>
              <a:endParaRPr sz="1092"/>
            </a:p>
          </p:txBody>
        </p:sp>
        <p:sp>
          <p:nvSpPr>
            <p:cNvPr id="22" name="object 5">
              <a:extLst>
                <a:ext uri="{FF2B5EF4-FFF2-40B4-BE49-F238E27FC236}">
                  <a16:creationId xmlns:a16="http://schemas.microsoft.com/office/drawing/2014/main" id="{1C674561-DC4B-0CD6-D8F5-DC4720A3CBFA}"/>
                </a:ext>
              </a:extLst>
            </p:cNvPr>
            <p:cNvSpPr/>
            <p:nvPr/>
          </p:nvSpPr>
          <p:spPr>
            <a:xfrm>
              <a:off x="7532764" y="1172664"/>
              <a:ext cx="1661795" cy="1381760"/>
            </a:xfrm>
            <a:custGeom>
              <a:avLst/>
              <a:gdLst/>
              <a:ahLst/>
              <a:cxnLst/>
              <a:rect l="l" t="t" r="r" b="b"/>
              <a:pathLst>
                <a:path w="1661795" h="1381760">
                  <a:moveTo>
                    <a:pt x="492912" y="243255"/>
                  </a:moveTo>
                  <a:lnTo>
                    <a:pt x="491274" y="199415"/>
                  </a:lnTo>
                  <a:lnTo>
                    <a:pt x="482422" y="156857"/>
                  </a:lnTo>
                  <a:lnTo>
                    <a:pt x="465340" y="117322"/>
                  </a:lnTo>
                  <a:lnTo>
                    <a:pt x="440410" y="85102"/>
                  </a:lnTo>
                  <a:lnTo>
                    <a:pt x="408101" y="60934"/>
                  </a:lnTo>
                  <a:lnTo>
                    <a:pt x="345376" y="25057"/>
                  </a:lnTo>
                  <a:lnTo>
                    <a:pt x="303301" y="8623"/>
                  </a:lnTo>
                  <a:lnTo>
                    <a:pt x="259410" y="0"/>
                  </a:lnTo>
                  <a:lnTo>
                    <a:pt x="214896" y="787"/>
                  </a:lnTo>
                  <a:lnTo>
                    <a:pt x="170929" y="12560"/>
                  </a:lnTo>
                  <a:lnTo>
                    <a:pt x="134581" y="32143"/>
                  </a:lnTo>
                  <a:lnTo>
                    <a:pt x="102514" y="58267"/>
                  </a:lnTo>
                  <a:lnTo>
                    <a:pt x="74803" y="89509"/>
                  </a:lnTo>
                  <a:lnTo>
                    <a:pt x="51511" y="124460"/>
                  </a:lnTo>
                  <a:lnTo>
                    <a:pt x="31826" y="163614"/>
                  </a:lnTo>
                  <a:lnTo>
                    <a:pt x="16624" y="205003"/>
                  </a:lnTo>
                  <a:lnTo>
                    <a:pt x="6070" y="247865"/>
                  </a:lnTo>
                  <a:lnTo>
                    <a:pt x="304" y="291401"/>
                  </a:lnTo>
                  <a:lnTo>
                    <a:pt x="0" y="330098"/>
                  </a:lnTo>
                  <a:lnTo>
                    <a:pt x="5461" y="368236"/>
                  </a:lnTo>
                  <a:lnTo>
                    <a:pt x="17437" y="404444"/>
                  </a:lnTo>
                  <a:lnTo>
                    <a:pt x="36690" y="437337"/>
                  </a:lnTo>
                  <a:lnTo>
                    <a:pt x="69418" y="470712"/>
                  </a:lnTo>
                  <a:lnTo>
                    <a:pt x="108331" y="494068"/>
                  </a:lnTo>
                  <a:lnTo>
                    <a:pt x="151536" y="508190"/>
                  </a:lnTo>
                  <a:lnTo>
                    <a:pt x="197180" y="513829"/>
                  </a:lnTo>
                  <a:lnTo>
                    <a:pt x="243395" y="511784"/>
                  </a:lnTo>
                  <a:lnTo>
                    <a:pt x="288328" y="502805"/>
                  </a:lnTo>
                  <a:lnTo>
                    <a:pt x="356730" y="474383"/>
                  </a:lnTo>
                  <a:lnTo>
                    <a:pt x="416585" y="429666"/>
                  </a:lnTo>
                  <a:lnTo>
                    <a:pt x="443103" y="398843"/>
                  </a:lnTo>
                  <a:lnTo>
                    <a:pt x="463753" y="364223"/>
                  </a:lnTo>
                  <a:lnTo>
                    <a:pt x="478777" y="326555"/>
                  </a:lnTo>
                  <a:lnTo>
                    <a:pt x="488378" y="286626"/>
                  </a:lnTo>
                  <a:lnTo>
                    <a:pt x="492912" y="243255"/>
                  </a:lnTo>
                  <a:close/>
                </a:path>
                <a:path w="1661795" h="1381760">
                  <a:moveTo>
                    <a:pt x="1661210" y="1086269"/>
                  </a:moveTo>
                  <a:lnTo>
                    <a:pt x="1656257" y="1042543"/>
                  </a:lnTo>
                  <a:lnTo>
                    <a:pt x="1644599" y="999794"/>
                  </a:lnTo>
                  <a:lnTo>
                    <a:pt x="1624926" y="960996"/>
                  </a:lnTo>
                  <a:lnTo>
                    <a:pt x="1595920" y="929106"/>
                  </a:lnTo>
                  <a:lnTo>
                    <a:pt x="1576501" y="915149"/>
                  </a:lnTo>
                  <a:lnTo>
                    <a:pt x="1570075" y="910259"/>
                  </a:lnTo>
                  <a:lnTo>
                    <a:pt x="1529029" y="886472"/>
                  </a:lnTo>
                  <a:lnTo>
                    <a:pt x="1490116" y="871143"/>
                  </a:lnTo>
                  <a:lnTo>
                    <a:pt x="1445653" y="860844"/>
                  </a:lnTo>
                  <a:lnTo>
                    <a:pt x="1426044" y="859320"/>
                  </a:lnTo>
                  <a:lnTo>
                    <a:pt x="1406372" y="859675"/>
                  </a:lnTo>
                  <a:lnTo>
                    <a:pt x="1344180" y="871562"/>
                  </a:lnTo>
                  <a:lnTo>
                    <a:pt x="1303680" y="886587"/>
                  </a:lnTo>
                  <a:lnTo>
                    <a:pt x="1266037" y="907923"/>
                  </a:lnTo>
                  <a:lnTo>
                    <a:pt x="1232039" y="936498"/>
                  </a:lnTo>
                  <a:lnTo>
                    <a:pt x="1200721" y="975271"/>
                  </a:lnTo>
                  <a:lnTo>
                    <a:pt x="1177417" y="1018882"/>
                  </a:lnTo>
                  <a:lnTo>
                    <a:pt x="1162481" y="1065758"/>
                  </a:lnTo>
                  <a:lnTo>
                    <a:pt x="1156284" y="1114348"/>
                  </a:lnTo>
                  <a:lnTo>
                    <a:pt x="1159154" y="1163078"/>
                  </a:lnTo>
                  <a:lnTo>
                    <a:pt x="1171473" y="1210411"/>
                  </a:lnTo>
                  <a:lnTo>
                    <a:pt x="1193584" y="1254785"/>
                  </a:lnTo>
                  <a:lnTo>
                    <a:pt x="1226921" y="1296555"/>
                  </a:lnTo>
                  <a:lnTo>
                    <a:pt x="1267548" y="1330617"/>
                  </a:lnTo>
                  <a:lnTo>
                    <a:pt x="1313713" y="1356436"/>
                  </a:lnTo>
                  <a:lnTo>
                    <a:pt x="1363662" y="1373530"/>
                  </a:lnTo>
                  <a:lnTo>
                    <a:pt x="1415630" y="1381353"/>
                  </a:lnTo>
                  <a:lnTo>
                    <a:pt x="1447431" y="1381175"/>
                  </a:lnTo>
                  <a:lnTo>
                    <a:pt x="1509687" y="1368361"/>
                  </a:lnTo>
                  <a:lnTo>
                    <a:pt x="1567281" y="1337246"/>
                  </a:lnTo>
                  <a:lnTo>
                    <a:pt x="1613103" y="1288059"/>
                  </a:lnTo>
                  <a:lnTo>
                    <a:pt x="1645767" y="1217549"/>
                  </a:lnTo>
                  <a:lnTo>
                    <a:pt x="1655965" y="1174305"/>
                  </a:lnTo>
                  <a:lnTo>
                    <a:pt x="1660994" y="1130084"/>
                  </a:lnTo>
                  <a:lnTo>
                    <a:pt x="1661210" y="1086269"/>
                  </a:lnTo>
                  <a:close/>
                </a:path>
              </a:pathLst>
            </a:custGeom>
            <a:solidFill>
              <a:srgbClr val="CC5100"/>
            </a:solidFill>
          </p:spPr>
          <p:txBody>
            <a:bodyPr wrap="square" lIns="0" tIns="0" rIns="0" bIns="0" rtlCol="0"/>
            <a:lstStyle/>
            <a:p>
              <a:endParaRPr sz="1092"/>
            </a:p>
          </p:txBody>
        </p:sp>
        <p:sp>
          <p:nvSpPr>
            <p:cNvPr id="23" name="object 6">
              <a:extLst>
                <a:ext uri="{FF2B5EF4-FFF2-40B4-BE49-F238E27FC236}">
                  <a16:creationId xmlns:a16="http://schemas.microsoft.com/office/drawing/2014/main" id="{A55FED59-A446-AF7B-61DB-F812195B18CF}"/>
                </a:ext>
              </a:extLst>
            </p:cNvPr>
            <p:cNvSpPr/>
            <p:nvPr/>
          </p:nvSpPr>
          <p:spPr>
            <a:xfrm>
              <a:off x="7629563" y="771243"/>
              <a:ext cx="2133600" cy="1597660"/>
            </a:xfrm>
            <a:custGeom>
              <a:avLst/>
              <a:gdLst/>
              <a:ahLst/>
              <a:cxnLst/>
              <a:rect l="l" t="t" r="r" b="b"/>
              <a:pathLst>
                <a:path w="2133600" h="1597660">
                  <a:moveTo>
                    <a:pt x="697699" y="1293837"/>
                  </a:moveTo>
                  <a:lnTo>
                    <a:pt x="696849" y="1290815"/>
                  </a:lnTo>
                  <a:lnTo>
                    <a:pt x="695134" y="1288567"/>
                  </a:lnTo>
                  <a:lnTo>
                    <a:pt x="693356" y="1285544"/>
                  </a:lnTo>
                  <a:lnTo>
                    <a:pt x="690168" y="1283462"/>
                  </a:lnTo>
                  <a:lnTo>
                    <a:pt x="685634" y="1283868"/>
                  </a:lnTo>
                  <a:lnTo>
                    <a:pt x="643890" y="1283970"/>
                  </a:lnTo>
                  <a:lnTo>
                    <a:pt x="602145" y="1278407"/>
                  </a:lnTo>
                  <a:lnTo>
                    <a:pt x="560755" y="1269250"/>
                  </a:lnTo>
                  <a:lnTo>
                    <a:pt x="520077" y="1258582"/>
                  </a:lnTo>
                  <a:lnTo>
                    <a:pt x="526986" y="1223759"/>
                  </a:lnTo>
                  <a:lnTo>
                    <a:pt x="529399" y="1212176"/>
                  </a:lnTo>
                  <a:lnTo>
                    <a:pt x="533603" y="1195844"/>
                  </a:lnTo>
                  <a:lnTo>
                    <a:pt x="543306" y="1163523"/>
                  </a:lnTo>
                  <a:lnTo>
                    <a:pt x="547344" y="1147165"/>
                  </a:lnTo>
                  <a:lnTo>
                    <a:pt x="549084" y="1133881"/>
                  </a:lnTo>
                  <a:lnTo>
                    <a:pt x="548576" y="1120813"/>
                  </a:lnTo>
                  <a:lnTo>
                    <a:pt x="545325" y="1108329"/>
                  </a:lnTo>
                  <a:lnTo>
                    <a:pt x="517664" y="1078484"/>
                  </a:lnTo>
                  <a:lnTo>
                    <a:pt x="462038" y="1062786"/>
                  </a:lnTo>
                  <a:lnTo>
                    <a:pt x="427367" y="1060665"/>
                  </a:lnTo>
                  <a:lnTo>
                    <a:pt x="420547" y="1060678"/>
                  </a:lnTo>
                  <a:lnTo>
                    <a:pt x="413740" y="1060958"/>
                  </a:lnTo>
                  <a:lnTo>
                    <a:pt x="406946" y="1061567"/>
                  </a:lnTo>
                  <a:lnTo>
                    <a:pt x="399503" y="1062443"/>
                  </a:lnTo>
                  <a:lnTo>
                    <a:pt x="388035" y="1063231"/>
                  </a:lnTo>
                  <a:lnTo>
                    <a:pt x="380593" y="1076680"/>
                  </a:lnTo>
                  <a:lnTo>
                    <a:pt x="379374" y="1084897"/>
                  </a:lnTo>
                  <a:lnTo>
                    <a:pt x="375323" y="1099019"/>
                  </a:lnTo>
                  <a:lnTo>
                    <a:pt x="365950" y="1136840"/>
                  </a:lnTo>
                  <a:lnTo>
                    <a:pt x="357873" y="1175778"/>
                  </a:lnTo>
                  <a:lnTo>
                    <a:pt x="349275" y="1224889"/>
                  </a:lnTo>
                  <a:lnTo>
                    <a:pt x="307721" y="1219542"/>
                  </a:lnTo>
                  <a:lnTo>
                    <a:pt x="244335" y="1210132"/>
                  </a:lnTo>
                  <a:lnTo>
                    <a:pt x="181660" y="1196860"/>
                  </a:lnTo>
                  <a:lnTo>
                    <a:pt x="176390" y="1195501"/>
                  </a:lnTo>
                  <a:lnTo>
                    <a:pt x="169138" y="1199769"/>
                  </a:lnTo>
                  <a:lnTo>
                    <a:pt x="168554" y="1205738"/>
                  </a:lnTo>
                  <a:lnTo>
                    <a:pt x="162814" y="1244460"/>
                  </a:lnTo>
                  <a:lnTo>
                    <a:pt x="154863" y="1282801"/>
                  </a:lnTo>
                  <a:lnTo>
                    <a:pt x="147180" y="1321193"/>
                  </a:lnTo>
                  <a:lnTo>
                    <a:pt x="142189" y="1360055"/>
                  </a:lnTo>
                  <a:lnTo>
                    <a:pt x="141795" y="1365427"/>
                  </a:lnTo>
                  <a:lnTo>
                    <a:pt x="146608" y="1368971"/>
                  </a:lnTo>
                  <a:lnTo>
                    <a:pt x="191922" y="1383106"/>
                  </a:lnTo>
                  <a:lnTo>
                    <a:pt x="233870" y="1392821"/>
                  </a:lnTo>
                  <a:lnTo>
                    <a:pt x="276352" y="1400251"/>
                  </a:lnTo>
                  <a:lnTo>
                    <a:pt x="319074" y="1406055"/>
                  </a:lnTo>
                  <a:lnTo>
                    <a:pt x="310756" y="1443062"/>
                  </a:lnTo>
                  <a:lnTo>
                    <a:pt x="300951" y="1479664"/>
                  </a:lnTo>
                  <a:lnTo>
                    <a:pt x="289306" y="1515694"/>
                  </a:lnTo>
                  <a:lnTo>
                    <a:pt x="275475" y="1551000"/>
                  </a:lnTo>
                  <a:lnTo>
                    <a:pt x="272897" y="1556981"/>
                  </a:lnTo>
                  <a:lnTo>
                    <a:pt x="274751" y="1562950"/>
                  </a:lnTo>
                  <a:lnTo>
                    <a:pt x="317271" y="1583055"/>
                  </a:lnTo>
                  <a:lnTo>
                    <a:pt x="357289" y="1591106"/>
                  </a:lnTo>
                  <a:lnTo>
                    <a:pt x="400989" y="1595513"/>
                  </a:lnTo>
                  <a:lnTo>
                    <a:pt x="409613" y="1596466"/>
                  </a:lnTo>
                  <a:lnTo>
                    <a:pt x="418236" y="1597050"/>
                  </a:lnTo>
                  <a:lnTo>
                    <a:pt x="426796" y="1596542"/>
                  </a:lnTo>
                  <a:lnTo>
                    <a:pt x="435229" y="1594218"/>
                  </a:lnTo>
                  <a:lnTo>
                    <a:pt x="460463" y="1561922"/>
                  </a:lnTo>
                  <a:lnTo>
                    <a:pt x="470039" y="1516862"/>
                  </a:lnTo>
                  <a:lnTo>
                    <a:pt x="473265" y="1501355"/>
                  </a:lnTo>
                  <a:lnTo>
                    <a:pt x="476948" y="1485874"/>
                  </a:lnTo>
                  <a:lnTo>
                    <a:pt x="480237" y="1471409"/>
                  </a:lnTo>
                  <a:lnTo>
                    <a:pt x="482942" y="1456715"/>
                  </a:lnTo>
                  <a:lnTo>
                    <a:pt x="487959" y="1427353"/>
                  </a:lnTo>
                  <a:lnTo>
                    <a:pt x="514477" y="1432890"/>
                  </a:lnTo>
                  <a:lnTo>
                    <a:pt x="540905" y="1438821"/>
                  </a:lnTo>
                  <a:lnTo>
                    <a:pt x="622350" y="1458125"/>
                  </a:lnTo>
                  <a:lnTo>
                    <a:pt x="655523" y="1465783"/>
                  </a:lnTo>
                  <a:lnTo>
                    <a:pt x="672249" y="1416316"/>
                  </a:lnTo>
                  <a:lnTo>
                    <a:pt x="680834" y="1376768"/>
                  </a:lnTo>
                  <a:lnTo>
                    <a:pt x="696937" y="1297508"/>
                  </a:lnTo>
                  <a:lnTo>
                    <a:pt x="697699" y="1293837"/>
                  </a:lnTo>
                  <a:close/>
                </a:path>
                <a:path w="2133600" h="1597660">
                  <a:moveTo>
                    <a:pt x="713409" y="225056"/>
                  </a:moveTo>
                  <a:lnTo>
                    <a:pt x="689876" y="172453"/>
                  </a:lnTo>
                  <a:lnTo>
                    <a:pt x="660349" y="123075"/>
                  </a:lnTo>
                  <a:lnTo>
                    <a:pt x="629475" y="83083"/>
                  </a:lnTo>
                  <a:lnTo>
                    <a:pt x="595769" y="53848"/>
                  </a:lnTo>
                  <a:lnTo>
                    <a:pt x="557555" y="33350"/>
                  </a:lnTo>
                  <a:lnTo>
                    <a:pt x="513156" y="19519"/>
                  </a:lnTo>
                  <a:lnTo>
                    <a:pt x="460857" y="10337"/>
                  </a:lnTo>
                  <a:lnTo>
                    <a:pt x="410946" y="4533"/>
                  </a:lnTo>
                  <a:lnTo>
                    <a:pt x="361416" y="876"/>
                  </a:lnTo>
                  <a:lnTo>
                    <a:pt x="312674" y="0"/>
                  </a:lnTo>
                  <a:lnTo>
                    <a:pt x="265099" y="2565"/>
                  </a:lnTo>
                  <a:lnTo>
                    <a:pt x="219113" y="9220"/>
                  </a:lnTo>
                  <a:lnTo>
                    <a:pt x="175082" y="20599"/>
                  </a:lnTo>
                  <a:lnTo>
                    <a:pt x="133413" y="37363"/>
                  </a:lnTo>
                  <a:lnTo>
                    <a:pt x="94500" y="60159"/>
                  </a:lnTo>
                  <a:lnTo>
                    <a:pt x="58737" y="89623"/>
                  </a:lnTo>
                  <a:lnTo>
                    <a:pt x="22542" y="138569"/>
                  </a:lnTo>
                  <a:lnTo>
                    <a:pt x="0" y="195364"/>
                  </a:lnTo>
                  <a:lnTo>
                    <a:pt x="7569" y="192773"/>
                  </a:lnTo>
                  <a:lnTo>
                    <a:pt x="15341" y="190385"/>
                  </a:lnTo>
                  <a:lnTo>
                    <a:pt x="72440" y="177355"/>
                  </a:lnTo>
                  <a:lnTo>
                    <a:pt x="122783" y="170103"/>
                  </a:lnTo>
                  <a:lnTo>
                    <a:pt x="173990" y="166116"/>
                  </a:lnTo>
                  <a:lnTo>
                    <a:pt x="225780" y="164985"/>
                  </a:lnTo>
                  <a:lnTo>
                    <a:pt x="277837" y="166319"/>
                  </a:lnTo>
                  <a:lnTo>
                    <a:pt x="329895" y="169710"/>
                  </a:lnTo>
                  <a:lnTo>
                    <a:pt x="381635" y="174752"/>
                  </a:lnTo>
                  <a:lnTo>
                    <a:pt x="432777" y="181063"/>
                  </a:lnTo>
                  <a:lnTo>
                    <a:pt x="483019" y="188214"/>
                  </a:lnTo>
                  <a:lnTo>
                    <a:pt x="532079" y="195834"/>
                  </a:lnTo>
                  <a:lnTo>
                    <a:pt x="713409" y="225056"/>
                  </a:lnTo>
                  <a:close/>
                </a:path>
                <a:path w="2133600" h="1597660">
                  <a:moveTo>
                    <a:pt x="2133384" y="639178"/>
                  </a:moveTo>
                  <a:lnTo>
                    <a:pt x="2128875" y="578243"/>
                  </a:lnTo>
                  <a:lnTo>
                    <a:pt x="2099259" y="507428"/>
                  </a:lnTo>
                  <a:lnTo>
                    <a:pt x="2072982" y="470776"/>
                  </a:lnTo>
                  <a:lnTo>
                    <a:pt x="2041728" y="438518"/>
                  </a:lnTo>
                  <a:lnTo>
                    <a:pt x="2006130" y="410210"/>
                  </a:lnTo>
                  <a:lnTo>
                    <a:pt x="1966810" y="385419"/>
                  </a:lnTo>
                  <a:lnTo>
                    <a:pt x="1924392" y="363728"/>
                  </a:lnTo>
                  <a:lnTo>
                    <a:pt x="1879498" y="344690"/>
                  </a:lnTo>
                  <a:lnTo>
                    <a:pt x="1832749" y="327888"/>
                  </a:lnTo>
                  <a:lnTo>
                    <a:pt x="1784756" y="312877"/>
                  </a:lnTo>
                  <a:lnTo>
                    <a:pt x="1733283" y="300050"/>
                  </a:lnTo>
                  <a:lnTo>
                    <a:pt x="1687093" y="294627"/>
                  </a:lnTo>
                  <a:lnTo>
                    <a:pt x="1643824" y="297815"/>
                  </a:lnTo>
                  <a:lnTo>
                    <a:pt x="1601139" y="310794"/>
                  </a:lnTo>
                  <a:lnTo>
                    <a:pt x="1556677" y="334733"/>
                  </a:lnTo>
                  <a:lnTo>
                    <a:pt x="1518272" y="361264"/>
                  </a:lnTo>
                  <a:lnTo>
                    <a:pt x="1481861" y="391426"/>
                  </a:lnTo>
                  <a:lnTo>
                    <a:pt x="1549615" y="412584"/>
                  </a:lnTo>
                  <a:lnTo>
                    <a:pt x="1597342" y="428167"/>
                  </a:lnTo>
                  <a:lnTo>
                    <a:pt x="1645412" y="445096"/>
                  </a:lnTo>
                  <a:lnTo>
                    <a:pt x="1693633" y="463194"/>
                  </a:lnTo>
                  <a:lnTo>
                    <a:pt x="1741830" y="482307"/>
                  </a:lnTo>
                  <a:lnTo>
                    <a:pt x="1789811" y="502272"/>
                  </a:lnTo>
                  <a:lnTo>
                    <a:pt x="1837372" y="522935"/>
                  </a:lnTo>
                  <a:lnTo>
                    <a:pt x="1884349" y="544118"/>
                  </a:lnTo>
                  <a:lnTo>
                    <a:pt x="1930527" y="565658"/>
                  </a:lnTo>
                  <a:lnTo>
                    <a:pt x="1975751" y="587413"/>
                  </a:lnTo>
                  <a:lnTo>
                    <a:pt x="2046046" y="622376"/>
                  </a:lnTo>
                  <a:lnTo>
                    <a:pt x="2088413" y="644956"/>
                  </a:lnTo>
                  <a:lnTo>
                    <a:pt x="2128012" y="668197"/>
                  </a:lnTo>
                  <a:lnTo>
                    <a:pt x="2130514" y="669823"/>
                  </a:lnTo>
                  <a:lnTo>
                    <a:pt x="2133384" y="639178"/>
                  </a:lnTo>
                  <a:close/>
                </a:path>
              </a:pathLst>
            </a:custGeom>
            <a:solidFill>
              <a:srgbClr val="FFC199"/>
            </a:solidFill>
          </p:spPr>
          <p:txBody>
            <a:bodyPr wrap="square" lIns="0" tIns="0" rIns="0" bIns="0" rtlCol="0"/>
            <a:lstStyle/>
            <a:p>
              <a:endParaRPr sz="1092"/>
            </a:p>
          </p:txBody>
        </p:sp>
      </p:grpSp>
      <p:pic>
        <p:nvPicPr>
          <p:cNvPr id="24" name="Picture 23" descr="Laptop">
            <a:extLst>
              <a:ext uri="{FF2B5EF4-FFF2-40B4-BE49-F238E27FC236}">
                <a16:creationId xmlns:a16="http://schemas.microsoft.com/office/drawing/2014/main" id="{A6D4164F-863B-6BB3-5E4E-8297F99960A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19693" y="3198205"/>
            <a:ext cx="3257572" cy="2998653"/>
          </a:xfrm>
          <a:prstGeom prst="rect">
            <a:avLst/>
          </a:prstGeom>
        </p:spPr>
      </p:pic>
      <p:pic>
        <p:nvPicPr>
          <p:cNvPr id="25" name="Picture 24" descr="Phone">
            <a:extLst>
              <a:ext uri="{FF2B5EF4-FFF2-40B4-BE49-F238E27FC236}">
                <a16:creationId xmlns:a16="http://schemas.microsoft.com/office/drawing/2014/main" id="{7B8614FB-08CD-72B7-6E77-C8456C6640F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94114" y="4523675"/>
            <a:ext cx="1686860" cy="2009019"/>
          </a:xfrm>
          <a:prstGeom prst="rect">
            <a:avLst/>
          </a:prstGeom>
        </p:spPr>
      </p:pic>
      <p:pic>
        <p:nvPicPr>
          <p:cNvPr id="26" name="Picture 25" descr="Alexa">
            <a:extLst>
              <a:ext uri="{FF2B5EF4-FFF2-40B4-BE49-F238E27FC236}">
                <a16:creationId xmlns:a16="http://schemas.microsoft.com/office/drawing/2014/main" id="{C6A279C7-6863-E5C1-02AE-C7100F118FA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50029" y="4999448"/>
            <a:ext cx="1686860" cy="1416241"/>
          </a:xfrm>
          <a:prstGeom prst="rect">
            <a:avLst/>
          </a:prstGeom>
        </p:spPr>
      </p:pic>
      <p:pic>
        <p:nvPicPr>
          <p:cNvPr id="27" name="Picture 26" descr="tablet">
            <a:extLst>
              <a:ext uri="{FF2B5EF4-FFF2-40B4-BE49-F238E27FC236}">
                <a16:creationId xmlns:a16="http://schemas.microsoft.com/office/drawing/2014/main" id="{F90303FB-C429-01B1-A624-707ED3E3E61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19001" y="4301360"/>
            <a:ext cx="2680820" cy="2018447"/>
          </a:xfrm>
          <a:prstGeom prst="rect">
            <a:avLst/>
          </a:prstGeom>
        </p:spPr>
      </p:pic>
      <p:pic>
        <p:nvPicPr>
          <p:cNvPr id="28" name="Picture 27" descr="Tablet">
            <a:extLst>
              <a:ext uri="{FF2B5EF4-FFF2-40B4-BE49-F238E27FC236}">
                <a16:creationId xmlns:a16="http://schemas.microsoft.com/office/drawing/2014/main" id="{359CDDF8-86AE-2837-CF96-7EFD89D00D2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814186" y="765049"/>
            <a:ext cx="2582360" cy="2012916"/>
          </a:xfrm>
          <a:prstGeom prst="rect">
            <a:avLst/>
          </a:prstGeom>
        </p:spPr>
      </p:pic>
      <p:pic>
        <p:nvPicPr>
          <p:cNvPr id="29" name="Picture 28" descr="Switch console">
            <a:extLst>
              <a:ext uri="{FF2B5EF4-FFF2-40B4-BE49-F238E27FC236}">
                <a16:creationId xmlns:a16="http://schemas.microsoft.com/office/drawing/2014/main" id="{B587267F-E351-CAFE-9EAF-FB7306A9F7E3}"/>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31466" y="848581"/>
            <a:ext cx="3132105" cy="2535513"/>
          </a:xfrm>
          <a:prstGeom prst="rect">
            <a:avLst/>
          </a:prstGeom>
        </p:spPr>
      </p:pic>
      <p:pic>
        <p:nvPicPr>
          <p:cNvPr id="30" name="Picture 29" descr="headphones">
            <a:extLst>
              <a:ext uri="{FF2B5EF4-FFF2-40B4-BE49-F238E27FC236}">
                <a16:creationId xmlns:a16="http://schemas.microsoft.com/office/drawing/2014/main" id="{FBDE28CB-3FC4-E689-CC6B-2BF853A1254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817567" y="457742"/>
            <a:ext cx="1230672" cy="1708775"/>
          </a:xfrm>
          <a:prstGeom prst="rect">
            <a:avLst/>
          </a:prstGeom>
        </p:spPr>
      </p:pic>
      <p:sp>
        <p:nvSpPr>
          <p:cNvPr id="2" name="Rectangle 1"/>
          <p:cNvSpPr/>
          <p:nvPr/>
        </p:nvSpPr>
        <p:spPr>
          <a:xfrm>
            <a:off x="2765200" y="2551694"/>
            <a:ext cx="6352672" cy="1938992"/>
          </a:xfrm>
          <a:prstGeom prst="rect">
            <a:avLst/>
          </a:prstGeom>
          <a:solidFill>
            <a:schemeClr val="bg1"/>
          </a:solid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What will our young people think about the internet / being online? </a:t>
            </a:r>
          </a:p>
        </p:txBody>
      </p:sp>
    </p:spTree>
    <p:extLst>
      <p:ext uri="{BB962C8B-B14F-4D97-AF65-F5344CB8AC3E}">
        <p14:creationId xmlns:p14="http://schemas.microsoft.com/office/powerpoint/2010/main" val="30224421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50000">
                                      <p:stCondLst>
                                        <p:cond delay="20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20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8" dur="20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50000">
                                      <p:stCondLst>
                                        <p:cond delay="400"/>
                                      </p:stCondLst>
                                      <p:childTnLst>
                                        <p:set>
                                          <p:cBhvr>
                                            <p:cTn id="10" dur="1" fill="hold">
                                              <p:stCondLst>
                                                <p:cond delay="0"/>
                                              </p:stCondLst>
                                            </p:cTn>
                                            <p:tgtEl>
                                              <p:spTgt spid="19"/>
                                            </p:tgtEl>
                                            <p:attrNameLst>
                                              <p:attrName>style.visibility</p:attrName>
                                            </p:attrNameLst>
                                          </p:cBhvr>
                                          <p:to>
                                            <p:strVal val="visible"/>
                                          </p:to>
                                        </p:set>
                                        <p:anim calcmode="lin" valueType="num" p14:bounceEnd="50000">
                                          <p:cBhvr additive="base">
                                            <p:cTn id="11" dur="2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12" dur="2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14:presetBounceEnd="50000">
                                      <p:stCondLst>
                                        <p:cond delay="600"/>
                                      </p:stCondLst>
                                      <p:childTnLst>
                                        <p:set>
                                          <p:cBhvr>
                                            <p:cTn id="14" dur="1" fill="hold">
                                              <p:stCondLst>
                                                <p:cond delay="0"/>
                                              </p:stCondLst>
                                            </p:cTn>
                                            <p:tgtEl>
                                              <p:spTgt spid="30"/>
                                            </p:tgtEl>
                                            <p:attrNameLst>
                                              <p:attrName>style.visibility</p:attrName>
                                            </p:attrNameLst>
                                          </p:cBhvr>
                                          <p:to>
                                            <p:strVal val="visible"/>
                                          </p:to>
                                        </p:set>
                                        <p:anim calcmode="lin" valueType="num" p14:bounceEnd="50000">
                                          <p:cBhvr additive="base">
                                            <p:cTn id="15" dur="2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6" dur="20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14:presetBounceEnd="50000">
                                      <p:stCondLst>
                                        <p:cond delay="800"/>
                                      </p:stCondLst>
                                      <p:childTnLst>
                                        <p:set>
                                          <p:cBhvr>
                                            <p:cTn id="18" dur="1" fill="hold">
                                              <p:stCondLst>
                                                <p:cond delay="0"/>
                                              </p:stCondLst>
                                            </p:cTn>
                                            <p:tgtEl>
                                              <p:spTgt spid="28"/>
                                            </p:tgtEl>
                                            <p:attrNameLst>
                                              <p:attrName>style.visibility</p:attrName>
                                            </p:attrNameLst>
                                          </p:cBhvr>
                                          <p:to>
                                            <p:strVal val="visible"/>
                                          </p:to>
                                        </p:set>
                                        <p:anim calcmode="lin" valueType="num" p14:bounceEnd="50000">
                                          <p:cBhvr additive="base">
                                            <p:cTn id="19" dur="2000" fill="hold"/>
                                            <p:tgtEl>
                                              <p:spTgt spid="28"/>
                                            </p:tgtEl>
                                            <p:attrNameLst>
                                              <p:attrName>ppt_x</p:attrName>
                                            </p:attrNameLst>
                                          </p:cBhvr>
                                          <p:tavLst>
                                            <p:tav tm="0">
                                              <p:val>
                                                <p:strVal val="1+#ppt_w/2"/>
                                              </p:val>
                                            </p:tav>
                                            <p:tav tm="100000">
                                              <p:val>
                                                <p:strVal val="#ppt_x"/>
                                              </p:val>
                                            </p:tav>
                                          </p:tavLst>
                                        </p:anim>
                                        <p:anim calcmode="lin" valueType="num" p14:bounceEnd="50000">
                                          <p:cBhvr additive="base">
                                            <p:cTn id="20" dur="2000" fill="hold"/>
                                            <p:tgtEl>
                                              <p:spTgt spid="28"/>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14:presetBounceEnd="50000">
                                      <p:stCondLst>
                                        <p:cond delay="600"/>
                                      </p:stCondLst>
                                      <p:childTnLst>
                                        <p:set>
                                          <p:cBhvr>
                                            <p:cTn id="22" dur="1" fill="hold">
                                              <p:stCondLst>
                                                <p:cond delay="0"/>
                                              </p:stCondLst>
                                            </p:cTn>
                                            <p:tgtEl>
                                              <p:spTgt spid="24"/>
                                            </p:tgtEl>
                                            <p:attrNameLst>
                                              <p:attrName>style.visibility</p:attrName>
                                            </p:attrNameLst>
                                          </p:cBhvr>
                                          <p:to>
                                            <p:strVal val="visible"/>
                                          </p:to>
                                        </p:set>
                                        <p:anim calcmode="lin" valueType="num" p14:bounceEnd="50000">
                                          <p:cBhvr additive="base">
                                            <p:cTn id="23" dur="20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24" dur="20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14:presetBounceEnd="50000">
                                      <p:stCondLst>
                                        <p:cond delay="400"/>
                                      </p:stCondLst>
                                      <p:childTnLst>
                                        <p:set>
                                          <p:cBhvr>
                                            <p:cTn id="26" dur="1" fill="hold">
                                              <p:stCondLst>
                                                <p:cond delay="0"/>
                                              </p:stCondLst>
                                            </p:cTn>
                                            <p:tgtEl>
                                              <p:spTgt spid="25"/>
                                            </p:tgtEl>
                                            <p:attrNameLst>
                                              <p:attrName>style.visibility</p:attrName>
                                            </p:attrNameLst>
                                          </p:cBhvr>
                                          <p:to>
                                            <p:strVal val="visible"/>
                                          </p:to>
                                        </p:set>
                                        <p:anim calcmode="lin" valueType="num" p14:bounceEnd="50000">
                                          <p:cBhvr additive="base">
                                            <p:cTn id="27" dur="200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28" dur="2000" fill="hold"/>
                                            <p:tgtEl>
                                              <p:spTgt spid="25"/>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14:presetBounceEnd="50000">
                                      <p:stCondLst>
                                        <p:cond delay="200"/>
                                      </p:stCondLst>
                                      <p:childTnLst>
                                        <p:set>
                                          <p:cBhvr>
                                            <p:cTn id="30" dur="1" fill="hold">
                                              <p:stCondLst>
                                                <p:cond delay="0"/>
                                              </p:stCondLst>
                                            </p:cTn>
                                            <p:tgtEl>
                                              <p:spTgt spid="26"/>
                                            </p:tgtEl>
                                            <p:attrNameLst>
                                              <p:attrName>style.visibility</p:attrName>
                                            </p:attrNameLst>
                                          </p:cBhvr>
                                          <p:to>
                                            <p:strVal val="visible"/>
                                          </p:to>
                                        </p:set>
                                        <p:anim calcmode="lin" valueType="num" p14:bounceEnd="50000">
                                          <p:cBhvr additive="base">
                                            <p:cTn id="31" dur="2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32" dur="2000" fill="hold"/>
                                            <p:tgtEl>
                                              <p:spTgt spid="26"/>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14:presetBounceEnd="50000">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14:bounceEnd="50000">
                                          <p:cBhvr additive="base">
                                            <p:cTn id="35" dur="2000" fill="hold"/>
                                            <p:tgtEl>
                                              <p:spTgt spid="27"/>
                                            </p:tgtEl>
                                            <p:attrNameLst>
                                              <p:attrName>ppt_x</p:attrName>
                                            </p:attrNameLst>
                                          </p:cBhvr>
                                          <p:tavLst>
                                            <p:tav tm="0">
                                              <p:val>
                                                <p:strVal val="1+#ppt_w/2"/>
                                              </p:val>
                                            </p:tav>
                                            <p:tav tm="100000">
                                              <p:val>
                                                <p:strVal val="#ppt_x"/>
                                              </p:val>
                                            </p:tav>
                                          </p:tavLst>
                                        </p:anim>
                                        <p:anim calcmode="lin" valueType="num" p14:bounceEnd="50000">
                                          <p:cBhvr additive="base">
                                            <p:cTn id="36" dur="20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2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000" fill="hold"/>
                                            <p:tgtEl>
                                              <p:spTgt spid="29"/>
                                            </p:tgtEl>
                                            <p:attrNameLst>
                                              <p:attrName>ppt_x</p:attrName>
                                            </p:attrNameLst>
                                          </p:cBhvr>
                                          <p:tavLst>
                                            <p:tav tm="0">
                                              <p:val>
                                                <p:strVal val="1+#ppt_w/2"/>
                                              </p:val>
                                            </p:tav>
                                            <p:tav tm="100000">
                                              <p:val>
                                                <p:strVal val="#ppt_x"/>
                                              </p:val>
                                            </p:tav>
                                          </p:tavLst>
                                        </p:anim>
                                        <p:anim calcmode="lin" valueType="num">
                                          <p:cBhvr additive="base">
                                            <p:cTn id="8" dur="20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4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1+#ppt_w/2"/>
                                              </p:val>
                                            </p:tav>
                                            <p:tav tm="100000">
                                              <p:val>
                                                <p:strVal val="#ppt_x"/>
                                              </p:val>
                                            </p:tav>
                                          </p:tavLst>
                                        </p:anim>
                                        <p:anim calcmode="lin" valueType="num">
                                          <p:cBhvr additive="base">
                                            <p:cTn id="12" dur="2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6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2000" fill="hold"/>
                                            <p:tgtEl>
                                              <p:spTgt spid="30"/>
                                            </p:tgtEl>
                                            <p:attrNameLst>
                                              <p:attrName>ppt_x</p:attrName>
                                            </p:attrNameLst>
                                          </p:cBhvr>
                                          <p:tavLst>
                                            <p:tav tm="0">
                                              <p:val>
                                                <p:strVal val="1+#ppt_w/2"/>
                                              </p:val>
                                            </p:tav>
                                            <p:tav tm="100000">
                                              <p:val>
                                                <p:strVal val="#ppt_x"/>
                                              </p:val>
                                            </p:tav>
                                          </p:tavLst>
                                        </p:anim>
                                        <p:anim calcmode="lin" valueType="num">
                                          <p:cBhvr additive="base">
                                            <p:cTn id="16" dur="20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8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2000" fill="hold"/>
                                            <p:tgtEl>
                                              <p:spTgt spid="28"/>
                                            </p:tgtEl>
                                            <p:attrNameLst>
                                              <p:attrName>ppt_x</p:attrName>
                                            </p:attrNameLst>
                                          </p:cBhvr>
                                          <p:tavLst>
                                            <p:tav tm="0">
                                              <p:val>
                                                <p:strVal val="1+#ppt_w/2"/>
                                              </p:val>
                                            </p:tav>
                                            <p:tav tm="100000">
                                              <p:val>
                                                <p:strVal val="#ppt_x"/>
                                              </p:val>
                                            </p:tav>
                                          </p:tavLst>
                                        </p:anim>
                                        <p:anim calcmode="lin" valueType="num">
                                          <p:cBhvr additive="base">
                                            <p:cTn id="20" dur="2000" fill="hold"/>
                                            <p:tgtEl>
                                              <p:spTgt spid="28"/>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6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2000" fill="hold"/>
                                            <p:tgtEl>
                                              <p:spTgt spid="24"/>
                                            </p:tgtEl>
                                            <p:attrNameLst>
                                              <p:attrName>ppt_x</p:attrName>
                                            </p:attrNameLst>
                                          </p:cBhvr>
                                          <p:tavLst>
                                            <p:tav tm="0">
                                              <p:val>
                                                <p:strVal val="1+#ppt_w/2"/>
                                              </p:val>
                                            </p:tav>
                                            <p:tav tm="100000">
                                              <p:val>
                                                <p:strVal val="#ppt_x"/>
                                              </p:val>
                                            </p:tav>
                                          </p:tavLst>
                                        </p:anim>
                                        <p:anim calcmode="lin" valueType="num">
                                          <p:cBhvr additive="base">
                                            <p:cTn id="24" dur="20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4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2000" fill="hold"/>
                                            <p:tgtEl>
                                              <p:spTgt spid="25"/>
                                            </p:tgtEl>
                                            <p:attrNameLst>
                                              <p:attrName>ppt_x</p:attrName>
                                            </p:attrNameLst>
                                          </p:cBhvr>
                                          <p:tavLst>
                                            <p:tav tm="0">
                                              <p:val>
                                                <p:strVal val="1+#ppt_w/2"/>
                                              </p:val>
                                            </p:tav>
                                            <p:tav tm="100000">
                                              <p:val>
                                                <p:strVal val="#ppt_x"/>
                                              </p:val>
                                            </p:tav>
                                          </p:tavLst>
                                        </p:anim>
                                        <p:anim calcmode="lin" valueType="num">
                                          <p:cBhvr additive="base">
                                            <p:cTn id="28" dur="2000" fill="hold"/>
                                            <p:tgtEl>
                                              <p:spTgt spid="25"/>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2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2000" fill="hold"/>
                                            <p:tgtEl>
                                              <p:spTgt spid="26"/>
                                            </p:tgtEl>
                                            <p:attrNameLst>
                                              <p:attrName>ppt_x</p:attrName>
                                            </p:attrNameLst>
                                          </p:cBhvr>
                                          <p:tavLst>
                                            <p:tav tm="0">
                                              <p:val>
                                                <p:strVal val="1+#ppt_w/2"/>
                                              </p:val>
                                            </p:tav>
                                            <p:tav tm="100000">
                                              <p:val>
                                                <p:strVal val="#ppt_x"/>
                                              </p:val>
                                            </p:tav>
                                          </p:tavLst>
                                        </p:anim>
                                        <p:anim calcmode="lin" valueType="num">
                                          <p:cBhvr additive="base">
                                            <p:cTn id="32" dur="2000" fill="hold"/>
                                            <p:tgtEl>
                                              <p:spTgt spid="26"/>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2000" fill="hold"/>
                                            <p:tgtEl>
                                              <p:spTgt spid="27"/>
                                            </p:tgtEl>
                                            <p:attrNameLst>
                                              <p:attrName>ppt_x</p:attrName>
                                            </p:attrNameLst>
                                          </p:cBhvr>
                                          <p:tavLst>
                                            <p:tav tm="0">
                                              <p:val>
                                                <p:strVal val="1+#ppt_w/2"/>
                                              </p:val>
                                            </p:tav>
                                            <p:tav tm="100000">
                                              <p:val>
                                                <p:strVal val="#ppt_x"/>
                                              </p:val>
                                            </p:tav>
                                          </p:tavLst>
                                        </p:anim>
                                        <p:anim calcmode="lin" valueType="num">
                                          <p:cBhvr additive="base">
                                            <p:cTn id="36" dur="20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0">
            <a:extLst>
              <a:ext uri="{FF2B5EF4-FFF2-40B4-BE49-F238E27FC236}">
                <a16:creationId xmlns:a16="http://schemas.microsoft.com/office/drawing/2014/main" id="{918685E3-4A14-F692-1412-30CEB09C9B58}"/>
              </a:ext>
            </a:extLst>
          </p:cNvPr>
          <p:cNvSpPr/>
          <p:nvPr/>
        </p:nvSpPr>
        <p:spPr>
          <a:xfrm>
            <a:off x="1026825" y="714231"/>
            <a:ext cx="10137853" cy="544871"/>
          </a:xfrm>
          <a:custGeom>
            <a:avLst/>
            <a:gdLst/>
            <a:ahLst/>
            <a:cxnLst/>
            <a:rect l="l" t="t" r="r" b="b"/>
            <a:pathLst>
              <a:path w="16718070" h="898532">
                <a:moveTo>
                  <a:pt x="9415109" y="475241"/>
                </a:moveTo>
                <a:cubicBezTo>
                  <a:pt x="9331413" y="475241"/>
                  <a:pt x="9326602" y="520456"/>
                  <a:pt x="9326602" y="536810"/>
                </a:cubicBezTo>
                <a:cubicBezTo>
                  <a:pt x="9326602" y="554127"/>
                  <a:pt x="9331413" y="602228"/>
                  <a:pt x="9415109" y="602228"/>
                </a:cubicBezTo>
                <a:cubicBezTo>
                  <a:pt x="9447818" y="602228"/>
                  <a:pt x="9483413" y="597418"/>
                  <a:pt x="9514197" y="589722"/>
                </a:cubicBezTo>
                <a:lnTo>
                  <a:pt x="9514197" y="475241"/>
                </a:lnTo>
                <a:close/>
                <a:moveTo>
                  <a:pt x="101975" y="382887"/>
                </a:moveTo>
                <a:lnTo>
                  <a:pt x="101975" y="586836"/>
                </a:lnTo>
                <a:lnTo>
                  <a:pt x="226076" y="586836"/>
                </a:lnTo>
                <a:cubicBezTo>
                  <a:pt x="291494" y="586836"/>
                  <a:pt x="325164" y="549317"/>
                  <a:pt x="325164" y="483899"/>
                </a:cubicBezTo>
                <a:cubicBezTo>
                  <a:pt x="325164" y="428102"/>
                  <a:pt x="277063" y="382887"/>
                  <a:pt x="210684" y="382887"/>
                </a:cubicBezTo>
                <a:cubicBezTo>
                  <a:pt x="211646" y="382887"/>
                  <a:pt x="201063" y="382887"/>
                  <a:pt x="101975" y="382887"/>
                </a:cubicBezTo>
                <a:close/>
                <a:moveTo>
                  <a:pt x="16524702" y="278026"/>
                </a:moveTo>
                <a:cubicBezTo>
                  <a:pt x="16464094" y="278026"/>
                  <a:pt x="16431386" y="314583"/>
                  <a:pt x="16431386" y="395393"/>
                </a:cubicBezTo>
                <a:lnTo>
                  <a:pt x="16618980" y="395393"/>
                </a:lnTo>
                <a:cubicBezTo>
                  <a:pt x="16618980" y="315545"/>
                  <a:pt x="16586272" y="278026"/>
                  <a:pt x="16524702" y="278026"/>
                </a:cubicBezTo>
                <a:close/>
                <a:moveTo>
                  <a:pt x="14572172" y="278026"/>
                </a:moveTo>
                <a:cubicBezTo>
                  <a:pt x="14506754" y="278026"/>
                  <a:pt x="14469236" y="315545"/>
                  <a:pt x="14469236" y="380962"/>
                </a:cubicBezTo>
                <a:lnTo>
                  <a:pt x="14469236" y="500254"/>
                </a:lnTo>
                <a:cubicBezTo>
                  <a:pt x="14469236" y="564709"/>
                  <a:pt x="14506754" y="602228"/>
                  <a:pt x="14572172" y="602228"/>
                </a:cubicBezTo>
                <a:cubicBezTo>
                  <a:pt x="14637591" y="602228"/>
                  <a:pt x="14675109" y="564709"/>
                  <a:pt x="14675109" y="500254"/>
                </a:cubicBezTo>
                <a:lnTo>
                  <a:pt x="14675109" y="380962"/>
                </a:lnTo>
                <a:cubicBezTo>
                  <a:pt x="14675109" y="320355"/>
                  <a:pt x="14635666" y="278026"/>
                  <a:pt x="14572172" y="278026"/>
                </a:cubicBezTo>
                <a:close/>
                <a:moveTo>
                  <a:pt x="13848177" y="278026"/>
                </a:moveTo>
                <a:cubicBezTo>
                  <a:pt x="13789493" y="278026"/>
                  <a:pt x="13754861" y="312659"/>
                  <a:pt x="13754861" y="371342"/>
                </a:cubicBezTo>
                <a:lnTo>
                  <a:pt x="13754861" y="508912"/>
                </a:lnTo>
                <a:cubicBezTo>
                  <a:pt x="13754861" y="568557"/>
                  <a:pt x="13789493" y="602228"/>
                  <a:pt x="13848177" y="602228"/>
                </a:cubicBezTo>
                <a:cubicBezTo>
                  <a:pt x="13882810" y="602228"/>
                  <a:pt x="13916481" y="589722"/>
                  <a:pt x="13942455" y="567595"/>
                </a:cubicBezTo>
                <a:lnTo>
                  <a:pt x="13942455" y="290532"/>
                </a:lnTo>
                <a:cubicBezTo>
                  <a:pt x="13912632" y="282836"/>
                  <a:pt x="13880886" y="278026"/>
                  <a:pt x="13848177" y="278026"/>
                </a:cubicBezTo>
                <a:close/>
                <a:moveTo>
                  <a:pt x="12857672" y="278026"/>
                </a:moveTo>
                <a:cubicBezTo>
                  <a:pt x="12792254" y="278026"/>
                  <a:pt x="12754736" y="315545"/>
                  <a:pt x="12754736" y="380962"/>
                </a:cubicBezTo>
                <a:lnTo>
                  <a:pt x="12754736" y="500254"/>
                </a:lnTo>
                <a:cubicBezTo>
                  <a:pt x="12754736" y="564709"/>
                  <a:pt x="12792254" y="602228"/>
                  <a:pt x="12857672" y="602228"/>
                </a:cubicBezTo>
                <a:cubicBezTo>
                  <a:pt x="12923091" y="602228"/>
                  <a:pt x="12960609" y="564709"/>
                  <a:pt x="12960609" y="500254"/>
                </a:cubicBezTo>
                <a:lnTo>
                  <a:pt x="12960609" y="380962"/>
                </a:lnTo>
                <a:cubicBezTo>
                  <a:pt x="12960609" y="320355"/>
                  <a:pt x="12921166" y="278026"/>
                  <a:pt x="12857672" y="278026"/>
                </a:cubicBezTo>
                <a:close/>
                <a:moveTo>
                  <a:pt x="11152697" y="278026"/>
                </a:moveTo>
                <a:cubicBezTo>
                  <a:pt x="11087279" y="278026"/>
                  <a:pt x="11049761" y="315545"/>
                  <a:pt x="11049761" y="380962"/>
                </a:cubicBezTo>
                <a:lnTo>
                  <a:pt x="11049761" y="500254"/>
                </a:lnTo>
                <a:cubicBezTo>
                  <a:pt x="11049761" y="564709"/>
                  <a:pt x="11087279" y="602228"/>
                  <a:pt x="11152697" y="602228"/>
                </a:cubicBezTo>
                <a:cubicBezTo>
                  <a:pt x="11218116" y="602228"/>
                  <a:pt x="11255634" y="564709"/>
                  <a:pt x="11255634" y="500254"/>
                </a:cubicBezTo>
                <a:lnTo>
                  <a:pt x="11255634" y="380962"/>
                </a:lnTo>
                <a:cubicBezTo>
                  <a:pt x="11255634" y="320355"/>
                  <a:pt x="11216191" y="278026"/>
                  <a:pt x="11152697" y="278026"/>
                </a:cubicBezTo>
                <a:close/>
                <a:moveTo>
                  <a:pt x="10657302" y="278026"/>
                </a:moveTo>
                <a:cubicBezTo>
                  <a:pt x="10598618" y="278026"/>
                  <a:pt x="10563986" y="312659"/>
                  <a:pt x="10563986" y="371342"/>
                </a:cubicBezTo>
                <a:lnTo>
                  <a:pt x="10563986" y="508912"/>
                </a:lnTo>
                <a:cubicBezTo>
                  <a:pt x="10563986" y="568557"/>
                  <a:pt x="10598618" y="602228"/>
                  <a:pt x="10657302" y="602228"/>
                </a:cubicBezTo>
                <a:cubicBezTo>
                  <a:pt x="10691935" y="602228"/>
                  <a:pt x="10725606" y="589722"/>
                  <a:pt x="10751580" y="567595"/>
                </a:cubicBezTo>
                <a:lnTo>
                  <a:pt x="10751580" y="290532"/>
                </a:lnTo>
                <a:cubicBezTo>
                  <a:pt x="10721757" y="282836"/>
                  <a:pt x="10690011" y="278026"/>
                  <a:pt x="10657302" y="278026"/>
                </a:cubicBezTo>
                <a:close/>
                <a:moveTo>
                  <a:pt x="7885527" y="278026"/>
                </a:moveTo>
                <a:cubicBezTo>
                  <a:pt x="7826844" y="278026"/>
                  <a:pt x="7792210" y="312659"/>
                  <a:pt x="7792210" y="371342"/>
                </a:cubicBezTo>
                <a:lnTo>
                  <a:pt x="7792210" y="508912"/>
                </a:lnTo>
                <a:cubicBezTo>
                  <a:pt x="7792210" y="568557"/>
                  <a:pt x="7826844" y="602228"/>
                  <a:pt x="7885527" y="602228"/>
                </a:cubicBezTo>
                <a:cubicBezTo>
                  <a:pt x="7920160" y="602228"/>
                  <a:pt x="7953831" y="589722"/>
                  <a:pt x="7979806" y="567595"/>
                </a:cubicBezTo>
                <a:lnTo>
                  <a:pt x="7979806" y="290532"/>
                </a:lnTo>
                <a:cubicBezTo>
                  <a:pt x="7949982" y="282836"/>
                  <a:pt x="7918236" y="278026"/>
                  <a:pt x="7885527" y="278026"/>
                </a:cubicBezTo>
                <a:close/>
                <a:moveTo>
                  <a:pt x="5209003" y="278026"/>
                </a:moveTo>
                <a:cubicBezTo>
                  <a:pt x="5148395" y="278026"/>
                  <a:pt x="5115687" y="314583"/>
                  <a:pt x="5115687" y="395393"/>
                </a:cubicBezTo>
                <a:lnTo>
                  <a:pt x="5303282" y="395393"/>
                </a:lnTo>
                <a:cubicBezTo>
                  <a:pt x="5303282" y="315545"/>
                  <a:pt x="5270573" y="278026"/>
                  <a:pt x="5209003" y="278026"/>
                </a:cubicBezTo>
                <a:close/>
                <a:moveTo>
                  <a:pt x="3427828" y="278026"/>
                </a:moveTo>
                <a:cubicBezTo>
                  <a:pt x="3367221" y="278026"/>
                  <a:pt x="3334512" y="314583"/>
                  <a:pt x="3334512" y="395393"/>
                </a:cubicBezTo>
                <a:lnTo>
                  <a:pt x="3522107" y="395393"/>
                </a:lnTo>
                <a:cubicBezTo>
                  <a:pt x="3522107" y="315545"/>
                  <a:pt x="3489397" y="278026"/>
                  <a:pt x="3427828" y="278026"/>
                </a:cubicBezTo>
                <a:close/>
                <a:moveTo>
                  <a:pt x="2199199" y="278026"/>
                </a:moveTo>
                <a:cubicBezTo>
                  <a:pt x="2133781" y="278026"/>
                  <a:pt x="2096262" y="315545"/>
                  <a:pt x="2096262" y="380962"/>
                </a:cubicBezTo>
                <a:lnTo>
                  <a:pt x="2096262" y="500254"/>
                </a:lnTo>
                <a:cubicBezTo>
                  <a:pt x="2096262" y="564709"/>
                  <a:pt x="2133781" y="602228"/>
                  <a:pt x="2199199" y="602228"/>
                </a:cubicBezTo>
                <a:cubicBezTo>
                  <a:pt x="2264616" y="602228"/>
                  <a:pt x="2302136" y="564709"/>
                  <a:pt x="2302136" y="500254"/>
                </a:cubicBezTo>
                <a:lnTo>
                  <a:pt x="2302136" y="380962"/>
                </a:lnTo>
                <a:cubicBezTo>
                  <a:pt x="2302136" y="320355"/>
                  <a:pt x="2262693" y="278026"/>
                  <a:pt x="2199199" y="278026"/>
                </a:cubicBezTo>
                <a:close/>
                <a:moveTo>
                  <a:pt x="16524702" y="186633"/>
                </a:moveTo>
                <a:cubicBezTo>
                  <a:pt x="16581462" y="186633"/>
                  <a:pt x="16629562" y="204912"/>
                  <a:pt x="16664196" y="240507"/>
                </a:cubicBezTo>
                <a:cubicBezTo>
                  <a:pt x="16698830" y="275140"/>
                  <a:pt x="16718070" y="323241"/>
                  <a:pt x="16718070" y="379038"/>
                </a:cubicBezTo>
                <a:lnTo>
                  <a:pt x="16718070" y="424253"/>
                </a:lnTo>
                <a:cubicBezTo>
                  <a:pt x="16718070" y="458886"/>
                  <a:pt x="16690170" y="486785"/>
                  <a:pt x="16655538" y="486785"/>
                </a:cubicBezTo>
                <a:lnTo>
                  <a:pt x="16431386" y="486785"/>
                </a:lnTo>
                <a:cubicBezTo>
                  <a:pt x="16431386" y="526228"/>
                  <a:pt x="16438120" y="552203"/>
                  <a:pt x="16450626" y="569519"/>
                </a:cubicBezTo>
                <a:cubicBezTo>
                  <a:pt x="16466982" y="590684"/>
                  <a:pt x="16491994" y="602228"/>
                  <a:pt x="16524702" y="602228"/>
                </a:cubicBezTo>
                <a:cubicBezTo>
                  <a:pt x="16561258" y="602228"/>
                  <a:pt x="16595892" y="591646"/>
                  <a:pt x="16628600" y="577216"/>
                </a:cubicBezTo>
                <a:cubicBezTo>
                  <a:pt x="16635334" y="574329"/>
                  <a:pt x="16642070" y="572405"/>
                  <a:pt x="16648804" y="572405"/>
                </a:cubicBezTo>
                <a:cubicBezTo>
                  <a:pt x="16672854" y="572405"/>
                  <a:pt x="16695942" y="592608"/>
                  <a:pt x="16695942" y="617620"/>
                </a:cubicBezTo>
                <a:cubicBezTo>
                  <a:pt x="16695942" y="635899"/>
                  <a:pt x="16688246" y="652253"/>
                  <a:pt x="16670930" y="660912"/>
                </a:cubicBezTo>
                <a:cubicBezTo>
                  <a:pt x="16624754" y="683038"/>
                  <a:pt x="16575690" y="693621"/>
                  <a:pt x="16524702" y="693621"/>
                </a:cubicBezTo>
                <a:cubicBezTo>
                  <a:pt x="16468904" y="693621"/>
                  <a:pt x="16420804" y="675342"/>
                  <a:pt x="16385208" y="639747"/>
                </a:cubicBezTo>
                <a:cubicBezTo>
                  <a:pt x="16350574" y="605114"/>
                  <a:pt x="16332298" y="557013"/>
                  <a:pt x="16332298" y="500254"/>
                </a:cubicBezTo>
                <a:lnTo>
                  <a:pt x="16332298" y="379038"/>
                </a:lnTo>
                <a:cubicBezTo>
                  <a:pt x="16332298" y="323241"/>
                  <a:pt x="16350574" y="275140"/>
                  <a:pt x="16385208" y="240507"/>
                </a:cubicBezTo>
                <a:cubicBezTo>
                  <a:pt x="16420804" y="204912"/>
                  <a:pt x="16468904" y="186633"/>
                  <a:pt x="16524702" y="186633"/>
                </a:cubicBezTo>
                <a:close/>
                <a:moveTo>
                  <a:pt x="16037194" y="186633"/>
                </a:moveTo>
                <a:cubicBezTo>
                  <a:pt x="16093954" y="186633"/>
                  <a:pt x="16142054" y="204912"/>
                  <a:pt x="16176686" y="240507"/>
                </a:cubicBezTo>
                <a:cubicBezTo>
                  <a:pt x="16211320" y="275140"/>
                  <a:pt x="16230562" y="323241"/>
                  <a:pt x="16230562" y="379038"/>
                </a:cubicBezTo>
                <a:lnTo>
                  <a:pt x="16230562" y="643595"/>
                </a:lnTo>
                <a:cubicBezTo>
                  <a:pt x="16230562" y="671494"/>
                  <a:pt x="16208434" y="693621"/>
                  <a:pt x="16180536" y="693621"/>
                </a:cubicBezTo>
                <a:cubicBezTo>
                  <a:pt x="16152636" y="693621"/>
                  <a:pt x="16131470" y="671494"/>
                  <a:pt x="16131470" y="643595"/>
                </a:cubicBezTo>
                <a:lnTo>
                  <a:pt x="16131470" y="371342"/>
                </a:lnTo>
                <a:cubicBezTo>
                  <a:pt x="16131470" y="312659"/>
                  <a:pt x="16096838" y="278026"/>
                  <a:pt x="16037194" y="278026"/>
                </a:cubicBezTo>
                <a:cubicBezTo>
                  <a:pt x="16005446" y="278026"/>
                  <a:pt x="15973700" y="282836"/>
                  <a:pt x="15943878" y="290532"/>
                </a:cubicBezTo>
                <a:lnTo>
                  <a:pt x="15943878" y="643595"/>
                </a:lnTo>
                <a:cubicBezTo>
                  <a:pt x="15943878" y="671494"/>
                  <a:pt x="15921750" y="693621"/>
                  <a:pt x="15894814" y="693621"/>
                </a:cubicBezTo>
                <a:cubicBezTo>
                  <a:pt x="15866914" y="693621"/>
                  <a:pt x="15844790" y="671494"/>
                  <a:pt x="15844790" y="643595"/>
                </a:cubicBezTo>
                <a:lnTo>
                  <a:pt x="15844790" y="270329"/>
                </a:lnTo>
                <a:cubicBezTo>
                  <a:pt x="15844790" y="243393"/>
                  <a:pt x="15861142" y="220304"/>
                  <a:pt x="15887118" y="211646"/>
                </a:cubicBezTo>
                <a:cubicBezTo>
                  <a:pt x="15934258" y="195292"/>
                  <a:pt x="15985244" y="186633"/>
                  <a:pt x="16037194" y="186633"/>
                </a:cubicBezTo>
                <a:close/>
                <a:moveTo>
                  <a:pt x="15671986" y="186633"/>
                </a:moveTo>
                <a:cubicBezTo>
                  <a:pt x="15699886" y="186633"/>
                  <a:pt x="15721050" y="208760"/>
                  <a:pt x="15721050" y="236659"/>
                </a:cubicBezTo>
                <a:lnTo>
                  <a:pt x="15721050" y="643595"/>
                </a:lnTo>
                <a:cubicBezTo>
                  <a:pt x="15721050" y="671494"/>
                  <a:pt x="15699886" y="693621"/>
                  <a:pt x="15671986" y="693621"/>
                </a:cubicBezTo>
                <a:cubicBezTo>
                  <a:pt x="15645050" y="693621"/>
                  <a:pt x="15621962" y="671494"/>
                  <a:pt x="15621962" y="643595"/>
                </a:cubicBezTo>
                <a:lnTo>
                  <a:pt x="15621962" y="236659"/>
                </a:lnTo>
                <a:cubicBezTo>
                  <a:pt x="15621962" y="208760"/>
                  <a:pt x="15645050" y="186633"/>
                  <a:pt x="15671986" y="186633"/>
                </a:cubicBezTo>
                <a:close/>
                <a:moveTo>
                  <a:pt x="15075168" y="186633"/>
                </a:moveTo>
                <a:cubicBezTo>
                  <a:pt x="15131928" y="186633"/>
                  <a:pt x="15180030" y="204912"/>
                  <a:pt x="15214662" y="240507"/>
                </a:cubicBezTo>
                <a:cubicBezTo>
                  <a:pt x="15249294" y="275140"/>
                  <a:pt x="15268536" y="323241"/>
                  <a:pt x="15268536" y="379038"/>
                </a:cubicBezTo>
                <a:lnTo>
                  <a:pt x="15268536" y="643595"/>
                </a:lnTo>
                <a:cubicBezTo>
                  <a:pt x="15268536" y="671494"/>
                  <a:pt x="15246410" y="693621"/>
                  <a:pt x="15218510" y="693621"/>
                </a:cubicBezTo>
                <a:cubicBezTo>
                  <a:pt x="15190610" y="693621"/>
                  <a:pt x="15169446" y="671494"/>
                  <a:pt x="15169446" y="643595"/>
                </a:cubicBezTo>
                <a:lnTo>
                  <a:pt x="15169446" y="371342"/>
                </a:lnTo>
                <a:cubicBezTo>
                  <a:pt x="15169446" y="312659"/>
                  <a:pt x="15134814" y="278026"/>
                  <a:pt x="15075168" y="278026"/>
                </a:cubicBezTo>
                <a:cubicBezTo>
                  <a:pt x="15043422" y="278026"/>
                  <a:pt x="15011675" y="282836"/>
                  <a:pt x="14981852" y="290532"/>
                </a:cubicBezTo>
                <a:lnTo>
                  <a:pt x="14981852" y="643595"/>
                </a:lnTo>
                <a:cubicBezTo>
                  <a:pt x="14981852" y="671494"/>
                  <a:pt x="14959726" y="693621"/>
                  <a:pt x="14932789" y="693621"/>
                </a:cubicBezTo>
                <a:cubicBezTo>
                  <a:pt x="14904890" y="693621"/>
                  <a:pt x="14882764" y="671494"/>
                  <a:pt x="14882764" y="643595"/>
                </a:cubicBezTo>
                <a:lnTo>
                  <a:pt x="14882764" y="270329"/>
                </a:lnTo>
                <a:cubicBezTo>
                  <a:pt x="14882764" y="243393"/>
                  <a:pt x="14899118" y="220304"/>
                  <a:pt x="14925093" y="211646"/>
                </a:cubicBezTo>
                <a:cubicBezTo>
                  <a:pt x="14972232" y="195292"/>
                  <a:pt x="15023219" y="186633"/>
                  <a:pt x="15075168" y="186633"/>
                </a:cubicBezTo>
                <a:close/>
                <a:moveTo>
                  <a:pt x="14572172" y="186633"/>
                </a:moveTo>
                <a:cubicBezTo>
                  <a:pt x="14630856" y="186633"/>
                  <a:pt x="14681844" y="205874"/>
                  <a:pt x="14718401" y="242431"/>
                </a:cubicBezTo>
                <a:cubicBezTo>
                  <a:pt x="14754957" y="278988"/>
                  <a:pt x="14774197" y="329975"/>
                  <a:pt x="14774197" y="388659"/>
                </a:cubicBezTo>
                <a:lnTo>
                  <a:pt x="14774197" y="491595"/>
                </a:lnTo>
                <a:cubicBezTo>
                  <a:pt x="14774197" y="550279"/>
                  <a:pt x="14754957" y="601266"/>
                  <a:pt x="14718401" y="637823"/>
                </a:cubicBezTo>
                <a:cubicBezTo>
                  <a:pt x="14681844" y="674380"/>
                  <a:pt x="14630856" y="693621"/>
                  <a:pt x="14572172" y="693621"/>
                </a:cubicBezTo>
                <a:cubicBezTo>
                  <a:pt x="14513489" y="693621"/>
                  <a:pt x="14462501" y="674380"/>
                  <a:pt x="14425944" y="637823"/>
                </a:cubicBezTo>
                <a:cubicBezTo>
                  <a:pt x="14389388" y="601266"/>
                  <a:pt x="14370148" y="550279"/>
                  <a:pt x="14370148" y="491595"/>
                </a:cubicBezTo>
                <a:lnTo>
                  <a:pt x="14370148" y="388659"/>
                </a:lnTo>
                <a:cubicBezTo>
                  <a:pt x="14370148" y="329975"/>
                  <a:pt x="14389388" y="278988"/>
                  <a:pt x="14425944" y="242431"/>
                </a:cubicBezTo>
                <a:cubicBezTo>
                  <a:pt x="14462501" y="205874"/>
                  <a:pt x="14513489" y="186633"/>
                  <a:pt x="14572172" y="186633"/>
                </a:cubicBezTo>
                <a:close/>
                <a:moveTo>
                  <a:pt x="13848177" y="186633"/>
                </a:moveTo>
                <a:cubicBezTo>
                  <a:pt x="13901089" y="186633"/>
                  <a:pt x="13951114" y="195292"/>
                  <a:pt x="13999216" y="211646"/>
                </a:cubicBezTo>
                <a:cubicBezTo>
                  <a:pt x="14024228" y="220304"/>
                  <a:pt x="14041544" y="243393"/>
                  <a:pt x="14041544" y="270329"/>
                </a:cubicBezTo>
                <a:lnTo>
                  <a:pt x="14041544" y="706127"/>
                </a:lnTo>
                <a:cubicBezTo>
                  <a:pt x="14041544" y="761924"/>
                  <a:pt x="14022304" y="810025"/>
                  <a:pt x="13987671" y="844658"/>
                </a:cubicBezTo>
                <a:cubicBezTo>
                  <a:pt x="13953038" y="880253"/>
                  <a:pt x="13904936" y="898532"/>
                  <a:pt x="13848177" y="898532"/>
                </a:cubicBezTo>
                <a:cubicBezTo>
                  <a:pt x="13800075" y="898532"/>
                  <a:pt x="13752936" y="888912"/>
                  <a:pt x="13708683" y="868709"/>
                </a:cubicBezTo>
                <a:cubicBezTo>
                  <a:pt x="13690405" y="860051"/>
                  <a:pt x="13678861" y="843696"/>
                  <a:pt x="13678861" y="824456"/>
                </a:cubicBezTo>
                <a:cubicBezTo>
                  <a:pt x="13678861" y="799443"/>
                  <a:pt x="13700026" y="778279"/>
                  <a:pt x="13726962" y="778279"/>
                </a:cubicBezTo>
                <a:cubicBezTo>
                  <a:pt x="13733696" y="778279"/>
                  <a:pt x="13742354" y="781165"/>
                  <a:pt x="13749089" y="784051"/>
                </a:cubicBezTo>
                <a:cubicBezTo>
                  <a:pt x="13780836" y="797519"/>
                  <a:pt x="13813544" y="807140"/>
                  <a:pt x="13848177" y="807140"/>
                </a:cubicBezTo>
                <a:cubicBezTo>
                  <a:pt x="13907822" y="807140"/>
                  <a:pt x="13942455" y="764810"/>
                  <a:pt x="13942455" y="706127"/>
                </a:cubicBezTo>
                <a:lnTo>
                  <a:pt x="13942455" y="668608"/>
                </a:lnTo>
                <a:cubicBezTo>
                  <a:pt x="13913595" y="683038"/>
                  <a:pt x="13880886" y="693621"/>
                  <a:pt x="13848177" y="693621"/>
                </a:cubicBezTo>
                <a:cubicBezTo>
                  <a:pt x="13792379" y="693621"/>
                  <a:pt x="13744279" y="675342"/>
                  <a:pt x="13708683" y="639747"/>
                </a:cubicBezTo>
                <a:cubicBezTo>
                  <a:pt x="13674050" y="605114"/>
                  <a:pt x="13655771" y="557013"/>
                  <a:pt x="13655771" y="500254"/>
                </a:cubicBezTo>
                <a:lnTo>
                  <a:pt x="13655771" y="379038"/>
                </a:lnTo>
                <a:cubicBezTo>
                  <a:pt x="13655771" y="323241"/>
                  <a:pt x="13674050" y="275140"/>
                  <a:pt x="13708683" y="240507"/>
                </a:cubicBezTo>
                <a:cubicBezTo>
                  <a:pt x="13744279" y="204912"/>
                  <a:pt x="13792379" y="186633"/>
                  <a:pt x="13848177" y="186633"/>
                </a:cubicBezTo>
                <a:close/>
                <a:moveTo>
                  <a:pt x="13360668" y="186633"/>
                </a:moveTo>
                <a:cubicBezTo>
                  <a:pt x="13417428" y="186633"/>
                  <a:pt x="13465530" y="204912"/>
                  <a:pt x="13500162" y="240507"/>
                </a:cubicBezTo>
                <a:cubicBezTo>
                  <a:pt x="13534795" y="275140"/>
                  <a:pt x="13554036" y="323241"/>
                  <a:pt x="13554036" y="379038"/>
                </a:cubicBezTo>
                <a:lnTo>
                  <a:pt x="13554036" y="643595"/>
                </a:lnTo>
                <a:cubicBezTo>
                  <a:pt x="13554036" y="671494"/>
                  <a:pt x="13531909" y="693621"/>
                  <a:pt x="13504011" y="693621"/>
                </a:cubicBezTo>
                <a:cubicBezTo>
                  <a:pt x="13476111" y="693621"/>
                  <a:pt x="13454946" y="671494"/>
                  <a:pt x="13454946" y="643595"/>
                </a:cubicBezTo>
                <a:lnTo>
                  <a:pt x="13454946" y="371342"/>
                </a:lnTo>
                <a:cubicBezTo>
                  <a:pt x="13454946" y="312659"/>
                  <a:pt x="13420314" y="278026"/>
                  <a:pt x="13360668" y="278026"/>
                </a:cubicBezTo>
                <a:cubicBezTo>
                  <a:pt x="13328922" y="278026"/>
                  <a:pt x="13297175" y="282836"/>
                  <a:pt x="13267352" y="290532"/>
                </a:cubicBezTo>
                <a:lnTo>
                  <a:pt x="13267352" y="643595"/>
                </a:lnTo>
                <a:cubicBezTo>
                  <a:pt x="13267352" y="671494"/>
                  <a:pt x="13245226" y="693621"/>
                  <a:pt x="13218289" y="693621"/>
                </a:cubicBezTo>
                <a:cubicBezTo>
                  <a:pt x="13190390" y="693621"/>
                  <a:pt x="13168264" y="671494"/>
                  <a:pt x="13168264" y="643595"/>
                </a:cubicBezTo>
                <a:lnTo>
                  <a:pt x="13168264" y="270329"/>
                </a:lnTo>
                <a:cubicBezTo>
                  <a:pt x="13168264" y="243393"/>
                  <a:pt x="13184618" y="220304"/>
                  <a:pt x="13210593" y="211646"/>
                </a:cubicBezTo>
                <a:cubicBezTo>
                  <a:pt x="13257732" y="195292"/>
                  <a:pt x="13308719" y="186633"/>
                  <a:pt x="13360668" y="186633"/>
                </a:cubicBezTo>
                <a:close/>
                <a:moveTo>
                  <a:pt x="12857672" y="186633"/>
                </a:moveTo>
                <a:cubicBezTo>
                  <a:pt x="12916356" y="186633"/>
                  <a:pt x="12967344" y="205874"/>
                  <a:pt x="13003900" y="242431"/>
                </a:cubicBezTo>
                <a:cubicBezTo>
                  <a:pt x="13040457" y="278988"/>
                  <a:pt x="13059697" y="329975"/>
                  <a:pt x="13059697" y="388659"/>
                </a:cubicBezTo>
                <a:lnTo>
                  <a:pt x="13059697" y="491595"/>
                </a:lnTo>
                <a:cubicBezTo>
                  <a:pt x="13059697" y="550279"/>
                  <a:pt x="13040457" y="601266"/>
                  <a:pt x="13003900" y="637823"/>
                </a:cubicBezTo>
                <a:cubicBezTo>
                  <a:pt x="12967344" y="674380"/>
                  <a:pt x="12916356" y="693621"/>
                  <a:pt x="12857672" y="693621"/>
                </a:cubicBezTo>
                <a:cubicBezTo>
                  <a:pt x="12798989" y="693621"/>
                  <a:pt x="12748001" y="674380"/>
                  <a:pt x="12711444" y="637823"/>
                </a:cubicBezTo>
                <a:cubicBezTo>
                  <a:pt x="12674888" y="601266"/>
                  <a:pt x="12655648" y="550279"/>
                  <a:pt x="12655648" y="491595"/>
                </a:cubicBezTo>
                <a:lnTo>
                  <a:pt x="12655648" y="388659"/>
                </a:lnTo>
                <a:cubicBezTo>
                  <a:pt x="12655648" y="329975"/>
                  <a:pt x="12674888" y="278988"/>
                  <a:pt x="12711444" y="242431"/>
                </a:cubicBezTo>
                <a:cubicBezTo>
                  <a:pt x="12748001" y="205874"/>
                  <a:pt x="12798989" y="186633"/>
                  <a:pt x="12857672" y="186633"/>
                </a:cubicBezTo>
                <a:close/>
                <a:moveTo>
                  <a:pt x="12482930" y="186633"/>
                </a:moveTo>
                <a:cubicBezTo>
                  <a:pt x="12506981" y="186633"/>
                  <a:pt x="12531032" y="189520"/>
                  <a:pt x="12555083" y="194329"/>
                </a:cubicBezTo>
                <a:cubicBezTo>
                  <a:pt x="12578171" y="199140"/>
                  <a:pt x="12594526" y="218380"/>
                  <a:pt x="12594526" y="241469"/>
                </a:cubicBezTo>
                <a:cubicBezTo>
                  <a:pt x="12594526" y="267443"/>
                  <a:pt x="12575285" y="287646"/>
                  <a:pt x="12547386" y="287646"/>
                </a:cubicBezTo>
                <a:cubicBezTo>
                  <a:pt x="12541614" y="287646"/>
                  <a:pt x="12538728" y="287646"/>
                  <a:pt x="12531032" y="285722"/>
                </a:cubicBezTo>
                <a:cubicBezTo>
                  <a:pt x="12515639" y="281874"/>
                  <a:pt x="12498322" y="278026"/>
                  <a:pt x="12482930" y="278026"/>
                </a:cubicBezTo>
                <a:cubicBezTo>
                  <a:pt x="12458879" y="278026"/>
                  <a:pt x="12438677" y="298228"/>
                  <a:pt x="12438677" y="322279"/>
                </a:cubicBezTo>
                <a:lnTo>
                  <a:pt x="12438677" y="643595"/>
                </a:lnTo>
                <a:cubicBezTo>
                  <a:pt x="12438677" y="671494"/>
                  <a:pt x="12416551" y="693621"/>
                  <a:pt x="12389614" y="693621"/>
                </a:cubicBezTo>
                <a:cubicBezTo>
                  <a:pt x="12361715" y="693621"/>
                  <a:pt x="12339589" y="671494"/>
                  <a:pt x="12339589" y="643595"/>
                </a:cubicBezTo>
                <a:lnTo>
                  <a:pt x="12339589" y="329975"/>
                </a:lnTo>
                <a:cubicBezTo>
                  <a:pt x="12339589" y="248203"/>
                  <a:pt x="12401158" y="186633"/>
                  <a:pt x="12482930" y="186633"/>
                </a:cubicBezTo>
                <a:close/>
                <a:moveTo>
                  <a:pt x="11673896" y="186633"/>
                </a:moveTo>
                <a:cubicBezTo>
                  <a:pt x="11695061" y="186633"/>
                  <a:pt x="11716225" y="200102"/>
                  <a:pt x="11721998" y="221266"/>
                </a:cubicBezTo>
                <a:lnTo>
                  <a:pt x="11807618" y="513722"/>
                </a:lnTo>
                <a:lnTo>
                  <a:pt x="11888427" y="228001"/>
                </a:lnTo>
                <a:cubicBezTo>
                  <a:pt x="11895161" y="203950"/>
                  <a:pt x="11917288" y="186633"/>
                  <a:pt x="11942300" y="186633"/>
                </a:cubicBezTo>
                <a:cubicBezTo>
                  <a:pt x="11967314" y="186633"/>
                  <a:pt x="11990402" y="208760"/>
                  <a:pt x="11995212" y="226076"/>
                </a:cubicBezTo>
                <a:lnTo>
                  <a:pt x="12076022" y="513722"/>
                </a:lnTo>
                <a:lnTo>
                  <a:pt x="12161643" y="221266"/>
                </a:lnTo>
                <a:cubicBezTo>
                  <a:pt x="12167415" y="200102"/>
                  <a:pt x="12188580" y="186633"/>
                  <a:pt x="12209743" y="186633"/>
                </a:cubicBezTo>
                <a:cubicBezTo>
                  <a:pt x="12235719" y="186633"/>
                  <a:pt x="12258807" y="207798"/>
                  <a:pt x="12258807" y="236659"/>
                </a:cubicBezTo>
                <a:cubicBezTo>
                  <a:pt x="12258807" y="241469"/>
                  <a:pt x="12258807" y="246279"/>
                  <a:pt x="12256884" y="251089"/>
                </a:cubicBezTo>
                <a:lnTo>
                  <a:pt x="12128933" y="653215"/>
                </a:lnTo>
                <a:cubicBezTo>
                  <a:pt x="12121237" y="677266"/>
                  <a:pt x="12100073" y="693621"/>
                  <a:pt x="12076022" y="693621"/>
                </a:cubicBezTo>
                <a:cubicBezTo>
                  <a:pt x="12051010" y="693621"/>
                  <a:pt x="12028883" y="676304"/>
                  <a:pt x="12022149" y="653215"/>
                </a:cubicBezTo>
                <a:lnTo>
                  <a:pt x="11942300" y="377114"/>
                </a:lnTo>
                <a:lnTo>
                  <a:pt x="11862453" y="652253"/>
                </a:lnTo>
                <a:cubicBezTo>
                  <a:pt x="11855718" y="676304"/>
                  <a:pt x="11833592" y="693621"/>
                  <a:pt x="11808579" y="693621"/>
                </a:cubicBezTo>
                <a:cubicBezTo>
                  <a:pt x="11783567" y="693621"/>
                  <a:pt x="11762402" y="677266"/>
                  <a:pt x="11754706" y="654177"/>
                </a:cubicBezTo>
                <a:lnTo>
                  <a:pt x="11626757" y="251089"/>
                </a:lnTo>
                <a:cubicBezTo>
                  <a:pt x="11624833" y="246279"/>
                  <a:pt x="11624833" y="241469"/>
                  <a:pt x="11624833" y="236659"/>
                </a:cubicBezTo>
                <a:cubicBezTo>
                  <a:pt x="11624833" y="210684"/>
                  <a:pt x="11645035" y="186633"/>
                  <a:pt x="11673896" y="186633"/>
                </a:cubicBezTo>
                <a:close/>
                <a:moveTo>
                  <a:pt x="11152697" y="186633"/>
                </a:moveTo>
                <a:cubicBezTo>
                  <a:pt x="11211381" y="186633"/>
                  <a:pt x="11262369" y="205874"/>
                  <a:pt x="11298925" y="242431"/>
                </a:cubicBezTo>
                <a:cubicBezTo>
                  <a:pt x="11335482" y="278988"/>
                  <a:pt x="11354722" y="329975"/>
                  <a:pt x="11354722" y="388659"/>
                </a:cubicBezTo>
                <a:lnTo>
                  <a:pt x="11354722" y="491595"/>
                </a:lnTo>
                <a:cubicBezTo>
                  <a:pt x="11354722" y="550279"/>
                  <a:pt x="11335482" y="601266"/>
                  <a:pt x="11298925" y="637823"/>
                </a:cubicBezTo>
                <a:cubicBezTo>
                  <a:pt x="11262369" y="674380"/>
                  <a:pt x="11211381" y="693621"/>
                  <a:pt x="11152697" y="693621"/>
                </a:cubicBezTo>
                <a:cubicBezTo>
                  <a:pt x="11094014" y="693621"/>
                  <a:pt x="11043026" y="674380"/>
                  <a:pt x="11006469" y="637823"/>
                </a:cubicBezTo>
                <a:cubicBezTo>
                  <a:pt x="10969912" y="601266"/>
                  <a:pt x="10950673" y="550279"/>
                  <a:pt x="10950673" y="491595"/>
                </a:cubicBezTo>
                <a:lnTo>
                  <a:pt x="10950673" y="388659"/>
                </a:lnTo>
                <a:cubicBezTo>
                  <a:pt x="10950673" y="329975"/>
                  <a:pt x="10969912" y="278988"/>
                  <a:pt x="11006469" y="242431"/>
                </a:cubicBezTo>
                <a:cubicBezTo>
                  <a:pt x="11043026" y="205874"/>
                  <a:pt x="11094014" y="186633"/>
                  <a:pt x="11152697" y="186633"/>
                </a:cubicBezTo>
                <a:close/>
                <a:moveTo>
                  <a:pt x="10657302" y="186633"/>
                </a:moveTo>
                <a:cubicBezTo>
                  <a:pt x="10710214" y="186633"/>
                  <a:pt x="10760239" y="195292"/>
                  <a:pt x="10808341" y="211646"/>
                </a:cubicBezTo>
                <a:cubicBezTo>
                  <a:pt x="10833353" y="220304"/>
                  <a:pt x="10850669" y="243393"/>
                  <a:pt x="10850669" y="270329"/>
                </a:cubicBezTo>
                <a:lnTo>
                  <a:pt x="10850669" y="706127"/>
                </a:lnTo>
                <a:cubicBezTo>
                  <a:pt x="10850669" y="761924"/>
                  <a:pt x="10831429" y="810025"/>
                  <a:pt x="10796796" y="844658"/>
                </a:cubicBezTo>
                <a:cubicBezTo>
                  <a:pt x="10762163" y="880253"/>
                  <a:pt x="10714061" y="898532"/>
                  <a:pt x="10657302" y="898532"/>
                </a:cubicBezTo>
                <a:cubicBezTo>
                  <a:pt x="10609200" y="898532"/>
                  <a:pt x="10562061" y="888912"/>
                  <a:pt x="10517808" y="868709"/>
                </a:cubicBezTo>
                <a:cubicBezTo>
                  <a:pt x="10499530" y="860051"/>
                  <a:pt x="10487986" y="843696"/>
                  <a:pt x="10487986" y="824456"/>
                </a:cubicBezTo>
                <a:cubicBezTo>
                  <a:pt x="10487986" y="799443"/>
                  <a:pt x="10509151" y="778279"/>
                  <a:pt x="10536087" y="778279"/>
                </a:cubicBezTo>
                <a:cubicBezTo>
                  <a:pt x="10542821" y="778279"/>
                  <a:pt x="10551479" y="781165"/>
                  <a:pt x="10558214" y="784051"/>
                </a:cubicBezTo>
                <a:cubicBezTo>
                  <a:pt x="10589961" y="797519"/>
                  <a:pt x="10622669" y="807140"/>
                  <a:pt x="10657302" y="807140"/>
                </a:cubicBezTo>
                <a:cubicBezTo>
                  <a:pt x="10716947" y="807140"/>
                  <a:pt x="10751580" y="764810"/>
                  <a:pt x="10751580" y="706127"/>
                </a:cubicBezTo>
                <a:lnTo>
                  <a:pt x="10751580" y="668608"/>
                </a:lnTo>
                <a:cubicBezTo>
                  <a:pt x="10722720" y="683038"/>
                  <a:pt x="10690011" y="693621"/>
                  <a:pt x="10657302" y="693621"/>
                </a:cubicBezTo>
                <a:cubicBezTo>
                  <a:pt x="10601504" y="693621"/>
                  <a:pt x="10553404" y="675342"/>
                  <a:pt x="10517808" y="639747"/>
                </a:cubicBezTo>
                <a:cubicBezTo>
                  <a:pt x="10483175" y="605114"/>
                  <a:pt x="10464898" y="557013"/>
                  <a:pt x="10464898" y="500254"/>
                </a:cubicBezTo>
                <a:lnTo>
                  <a:pt x="10464898" y="379038"/>
                </a:lnTo>
                <a:cubicBezTo>
                  <a:pt x="10464898" y="323241"/>
                  <a:pt x="10483175" y="275140"/>
                  <a:pt x="10517808" y="240507"/>
                </a:cubicBezTo>
                <a:cubicBezTo>
                  <a:pt x="10553404" y="204912"/>
                  <a:pt x="10601504" y="186633"/>
                  <a:pt x="10657302" y="186633"/>
                </a:cubicBezTo>
                <a:close/>
                <a:moveTo>
                  <a:pt x="9922143" y="186633"/>
                </a:moveTo>
                <a:cubicBezTo>
                  <a:pt x="9978903" y="186633"/>
                  <a:pt x="10027005" y="204912"/>
                  <a:pt x="10061637" y="240507"/>
                </a:cubicBezTo>
                <a:cubicBezTo>
                  <a:pt x="10096270" y="275140"/>
                  <a:pt x="10115511" y="323241"/>
                  <a:pt x="10115511" y="379038"/>
                </a:cubicBezTo>
                <a:lnTo>
                  <a:pt x="10115511" y="643595"/>
                </a:lnTo>
                <a:cubicBezTo>
                  <a:pt x="10115511" y="671494"/>
                  <a:pt x="10093384" y="693621"/>
                  <a:pt x="10065486" y="693621"/>
                </a:cubicBezTo>
                <a:cubicBezTo>
                  <a:pt x="10037586" y="693621"/>
                  <a:pt x="10016421" y="671494"/>
                  <a:pt x="10016421" y="643595"/>
                </a:cubicBezTo>
                <a:lnTo>
                  <a:pt x="10016421" y="371342"/>
                </a:lnTo>
                <a:cubicBezTo>
                  <a:pt x="10016421" y="312659"/>
                  <a:pt x="9981789" y="278026"/>
                  <a:pt x="9922143" y="278026"/>
                </a:cubicBezTo>
                <a:cubicBezTo>
                  <a:pt x="9890397" y="278026"/>
                  <a:pt x="9858650" y="282836"/>
                  <a:pt x="9828827" y="290532"/>
                </a:cubicBezTo>
                <a:lnTo>
                  <a:pt x="9828827" y="643595"/>
                </a:lnTo>
                <a:cubicBezTo>
                  <a:pt x="9828827" y="671494"/>
                  <a:pt x="9806701" y="693621"/>
                  <a:pt x="9779764" y="693621"/>
                </a:cubicBezTo>
                <a:cubicBezTo>
                  <a:pt x="9751865" y="693621"/>
                  <a:pt x="9729739" y="671494"/>
                  <a:pt x="9729739" y="643595"/>
                </a:cubicBezTo>
                <a:lnTo>
                  <a:pt x="9729739" y="270329"/>
                </a:lnTo>
                <a:cubicBezTo>
                  <a:pt x="9729739" y="243393"/>
                  <a:pt x="9746093" y="220304"/>
                  <a:pt x="9772068" y="211646"/>
                </a:cubicBezTo>
                <a:cubicBezTo>
                  <a:pt x="9819207" y="195292"/>
                  <a:pt x="9870194" y="186633"/>
                  <a:pt x="9922143" y="186633"/>
                </a:cubicBezTo>
                <a:close/>
                <a:moveTo>
                  <a:pt x="9446856" y="186633"/>
                </a:moveTo>
                <a:cubicBezTo>
                  <a:pt x="9554603" y="186633"/>
                  <a:pt x="9613286" y="264557"/>
                  <a:pt x="9613286" y="350178"/>
                </a:cubicBezTo>
                <a:lnTo>
                  <a:pt x="9613286" y="609924"/>
                </a:lnTo>
                <a:cubicBezTo>
                  <a:pt x="9613286" y="636861"/>
                  <a:pt x="9595969" y="659950"/>
                  <a:pt x="9570957" y="668608"/>
                </a:cubicBezTo>
                <a:cubicBezTo>
                  <a:pt x="9523818" y="684962"/>
                  <a:pt x="9468982" y="693621"/>
                  <a:pt x="9415109" y="693621"/>
                </a:cubicBezTo>
                <a:cubicBezTo>
                  <a:pt x="9356425" y="693621"/>
                  <a:pt x="9310248" y="679190"/>
                  <a:pt x="9277539" y="651292"/>
                </a:cubicBezTo>
                <a:cubicBezTo>
                  <a:pt x="9244830" y="623393"/>
                  <a:pt x="9227514" y="583950"/>
                  <a:pt x="9227514" y="536810"/>
                </a:cubicBezTo>
                <a:cubicBezTo>
                  <a:pt x="9227514" y="489671"/>
                  <a:pt x="9244830" y="453114"/>
                  <a:pt x="9277539" y="426178"/>
                </a:cubicBezTo>
                <a:cubicBezTo>
                  <a:pt x="9310248" y="398279"/>
                  <a:pt x="9356425" y="383849"/>
                  <a:pt x="9415109" y="383849"/>
                </a:cubicBezTo>
                <a:lnTo>
                  <a:pt x="9514197" y="383849"/>
                </a:lnTo>
                <a:lnTo>
                  <a:pt x="9514197" y="350178"/>
                </a:lnTo>
                <a:cubicBezTo>
                  <a:pt x="9514197" y="309773"/>
                  <a:pt x="9484375" y="278026"/>
                  <a:pt x="9434349" y="278026"/>
                </a:cubicBezTo>
                <a:cubicBezTo>
                  <a:pt x="9389134" y="278026"/>
                  <a:pt x="9364122" y="283798"/>
                  <a:pt x="9330451" y="304000"/>
                </a:cubicBezTo>
                <a:cubicBezTo>
                  <a:pt x="9322754" y="308810"/>
                  <a:pt x="9312172" y="312659"/>
                  <a:pt x="9303514" y="312659"/>
                </a:cubicBezTo>
                <a:cubicBezTo>
                  <a:pt x="9277539" y="312659"/>
                  <a:pt x="9256375" y="293418"/>
                  <a:pt x="9256375" y="269368"/>
                </a:cubicBezTo>
                <a:cubicBezTo>
                  <a:pt x="9256375" y="252051"/>
                  <a:pt x="9264071" y="234735"/>
                  <a:pt x="9280425" y="225114"/>
                </a:cubicBezTo>
                <a:cubicBezTo>
                  <a:pt x="9332375" y="195292"/>
                  <a:pt x="9377589" y="186633"/>
                  <a:pt x="9446856" y="186633"/>
                </a:cubicBezTo>
                <a:close/>
                <a:moveTo>
                  <a:pt x="9009477" y="186633"/>
                </a:moveTo>
                <a:cubicBezTo>
                  <a:pt x="9056616" y="186633"/>
                  <a:pt x="9101831" y="197216"/>
                  <a:pt x="9143199" y="217418"/>
                </a:cubicBezTo>
                <a:cubicBezTo>
                  <a:pt x="9161477" y="226076"/>
                  <a:pt x="9171097" y="243393"/>
                  <a:pt x="9171097" y="261671"/>
                </a:cubicBezTo>
                <a:cubicBezTo>
                  <a:pt x="9171097" y="285722"/>
                  <a:pt x="9150895" y="306886"/>
                  <a:pt x="9123958" y="306886"/>
                </a:cubicBezTo>
                <a:cubicBezTo>
                  <a:pt x="9115300" y="306886"/>
                  <a:pt x="9107604" y="304000"/>
                  <a:pt x="9100870" y="301114"/>
                </a:cubicBezTo>
                <a:cubicBezTo>
                  <a:pt x="9072971" y="288608"/>
                  <a:pt x="9041224" y="278026"/>
                  <a:pt x="9009477" y="278026"/>
                </a:cubicBezTo>
                <a:cubicBezTo>
                  <a:pt x="8950793" y="278026"/>
                  <a:pt x="8916161" y="312659"/>
                  <a:pt x="8916161" y="371342"/>
                </a:cubicBezTo>
                <a:lnTo>
                  <a:pt x="8916161" y="507950"/>
                </a:lnTo>
                <a:cubicBezTo>
                  <a:pt x="8916161" y="567595"/>
                  <a:pt x="8950793" y="601266"/>
                  <a:pt x="9009477" y="601266"/>
                </a:cubicBezTo>
                <a:cubicBezTo>
                  <a:pt x="9041224" y="601266"/>
                  <a:pt x="9075857" y="590684"/>
                  <a:pt x="9103756" y="577216"/>
                </a:cubicBezTo>
                <a:cubicBezTo>
                  <a:pt x="9110490" y="573367"/>
                  <a:pt x="9117224" y="572405"/>
                  <a:pt x="9124920" y="572405"/>
                </a:cubicBezTo>
                <a:cubicBezTo>
                  <a:pt x="9148971" y="572405"/>
                  <a:pt x="9171097" y="591646"/>
                  <a:pt x="9171097" y="618582"/>
                </a:cubicBezTo>
                <a:cubicBezTo>
                  <a:pt x="9171097" y="636861"/>
                  <a:pt x="9160515" y="654177"/>
                  <a:pt x="9142236" y="662836"/>
                </a:cubicBezTo>
                <a:cubicBezTo>
                  <a:pt x="9100870" y="683038"/>
                  <a:pt x="9056616" y="693621"/>
                  <a:pt x="9009477" y="693621"/>
                </a:cubicBezTo>
                <a:cubicBezTo>
                  <a:pt x="8953680" y="693621"/>
                  <a:pt x="8905578" y="675342"/>
                  <a:pt x="8869983" y="639747"/>
                </a:cubicBezTo>
                <a:cubicBezTo>
                  <a:pt x="8835350" y="605114"/>
                  <a:pt x="8817072" y="557013"/>
                  <a:pt x="8817072" y="500254"/>
                </a:cubicBezTo>
                <a:lnTo>
                  <a:pt x="8817072" y="379038"/>
                </a:lnTo>
                <a:cubicBezTo>
                  <a:pt x="8817072" y="323241"/>
                  <a:pt x="8835350" y="275140"/>
                  <a:pt x="8869983" y="240507"/>
                </a:cubicBezTo>
                <a:cubicBezTo>
                  <a:pt x="8905578" y="204912"/>
                  <a:pt x="8953680" y="186633"/>
                  <a:pt x="9009477" y="186633"/>
                </a:cubicBezTo>
                <a:close/>
                <a:moveTo>
                  <a:pt x="8342441" y="186633"/>
                </a:moveTo>
                <a:cubicBezTo>
                  <a:pt x="8407859" y="186633"/>
                  <a:pt x="8441530" y="196254"/>
                  <a:pt x="8473277" y="210684"/>
                </a:cubicBezTo>
                <a:cubicBezTo>
                  <a:pt x="8492517" y="218380"/>
                  <a:pt x="8505024" y="235697"/>
                  <a:pt x="8505024" y="255899"/>
                </a:cubicBezTo>
                <a:cubicBezTo>
                  <a:pt x="8505024" y="280912"/>
                  <a:pt x="8484821" y="302076"/>
                  <a:pt x="8458846" y="302076"/>
                </a:cubicBezTo>
                <a:cubicBezTo>
                  <a:pt x="8452112" y="302076"/>
                  <a:pt x="8442492" y="300152"/>
                  <a:pt x="8435757" y="297266"/>
                </a:cubicBezTo>
                <a:cubicBezTo>
                  <a:pt x="8411707" y="285722"/>
                  <a:pt x="8372264" y="278026"/>
                  <a:pt x="8340517" y="278026"/>
                </a:cubicBezTo>
                <a:cubicBezTo>
                  <a:pt x="8301074" y="278026"/>
                  <a:pt x="8275100" y="297266"/>
                  <a:pt x="8275100" y="329975"/>
                </a:cubicBezTo>
                <a:cubicBezTo>
                  <a:pt x="8275100" y="354988"/>
                  <a:pt x="8294340" y="370380"/>
                  <a:pt x="8314543" y="377114"/>
                </a:cubicBezTo>
                <a:lnTo>
                  <a:pt x="8408821" y="407899"/>
                </a:lnTo>
                <a:cubicBezTo>
                  <a:pt x="8472315" y="429064"/>
                  <a:pt x="8510796" y="472355"/>
                  <a:pt x="8510796" y="542583"/>
                </a:cubicBezTo>
                <a:cubicBezTo>
                  <a:pt x="8510796" y="627241"/>
                  <a:pt x="8442492" y="693621"/>
                  <a:pt x="8339555" y="693621"/>
                </a:cubicBezTo>
                <a:cubicBezTo>
                  <a:pt x="8282796" y="693621"/>
                  <a:pt x="8236618" y="683038"/>
                  <a:pt x="8201024" y="666684"/>
                </a:cubicBezTo>
                <a:cubicBezTo>
                  <a:pt x="8182745" y="658026"/>
                  <a:pt x="8171201" y="641671"/>
                  <a:pt x="8171201" y="622431"/>
                </a:cubicBezTo>
                <a:cubicBezTo>
                  <a:pt x="8171201" y="597418"/>
                  <a:pt x="8192366" y="574329"/>
                  <a:pt x="8219302" y="574329"/>
                </a:cubicBezTo>
                <a:cubicBezTo>
                  <a:pt x="8226036" y="574329"/>
                  <a:pt x="8234694" y="577216"/>
                  <a:pt x="8241428" y="580101"/>
                </a:cubicBezTo>
                <a:cubicBezTo>
                  <a:pt x="8267403" y="593570"/>
                  <a:pt x="8299150" y="602228"/>
                  <a:pt x="8341479" y="602228"/>
                </a:cubicBezTo>
                <a:cubicBezTo>
                  <a:pt x="8387656" y="602228"/>
                  <a:pt x="8411707" y="584912"/>
                  <a:pt x="8411707" y="552203"/>
                </a:cubicBezTo>
                <a:cubicBezTo>
                  <a:pt x="8411707" y="516608"/>
                  <a:pt x="8382846" y="505064"/>
                  <a:pt x="8347251" y="492557"/>
                </a:cubicBezTo>
                <a:lnTo>
                  <a:pt x="8268366" y="463697"/>
                </a:lnTo>
                <a:cubicBezTo>
                  <a:pt x="8216416" y="444456"/>
                  <a:pt x="8176011" y="404051"/>
                  <a:pt x="8176011" y="331899"/>
                </a:cubicBezTo>
                <a:cubicBezTo>
                  <a:pt x="8176011" y="247241"/>
                  <a:pt x="8246239" y="186633"/>
                  <a:pt x="8342441" y="186633"/>
                </a:cubicBezTo>
                <a:close/>
                <a:moveTo>
                  <a:pt x="7885527" y="186633"/>
                </a:moveTo>
                <a:cubicBezTo>
                  <a:pt x="7938438" y="186633"/>
                  <a:pt x="7988464" y="195292"/>
                  <a:pt x="8036565" y="211646"/>
                </a:cubicBezTo>
                <a:cubicBezTo>
                  <a:pt x="8061578" y="220304"/>
                  <a:pt x="8078894" y="243393"/>
                  <a:pt x="8078894" y="270329"/>
                </a:cubicBezTo>
                <a:lnTo>
                  <a:pt x="8078894" y="706127"/>
                </a:lnTo>
                <a:cubicBezTo>
                  <a:pt x="8078894" y="761924"/>
                  <a:pt x="8059654" y="810025"/>
                  <a:pt x="8025021" y="844658"/>
                </a:cubicBezTo>
                <a:cubicBezTo>
                  <a:pt x="7990388" y="880253"/>
                  <a:pt x="7942286" y="898532"/>
                  <a:pt x="7885527" y="898532"/>
                </a:cubicBezTo>
                <a:cubicBezTo>
                  <a:pt x="7837426" y="898532"/>
                  <a:pt x="7790286" y="888912"/>
                  <a:pt x="7746034" y="868709"/>
                </a:cubicBezTo>
                <a:cubicBezTo>
                  <a:pt x="7727754" y="860051"/>
                  <a:pt x="7716210" y="843696"/>
                  <a:pt x="7716210" y="824456"/>
                </a:cubicBezTo>
                <a:cubicBezTo>
                  <a:pt x="7716210" y="799443"/>
                  <a:pt x="7737375" y="778279"/>
                  <a:pt x="7764312" y="778279"/>
                </a:cubicBezTo>
                <a:cubicBezTo>
                  <a:pt x="7771046" y="778279"/>
                  <a:pt x="7779704" y="781165"/>
                  <a:pt x="7786438" y="784051"/>
                </a:cubicBezTo>
                <a:cubicBezTo>
                  <a:pt x="7818186" y="797519"/>
                  <a:pt x="7850894" y="807140"/>
                  <a:pt x="7885527" y="807140"/>
                </a:cubicBezTo>
                <a:cubicBezTo>
                  <a:pt x="7945172" y="807140"/>
                  <a:pt x="7979806" y="764810"/>
                  <a:pt x="7979806" y="706127"/>
                </a:cubicBezTo>
                <a:lnTo>
                  <a:pt x="7979806" y="668608"/>
                </a:lnTo>
                <a:cubicBezTo>
                  <a:pt x="7950944" y="683038"/>
                  <a:pt x="7918236" y="693621"/>
                  <a:pt x="7885527" y="693621"/>
                </a:cubicBezTo>
                <a:cubicBezTo>
                  <a:pt x="7829730" y="693621"/>
                  <a:pt x="7781628" y="675342"/>
                  <a:pt x="7746034" y="639747"/>
                </a:cubicBezTo>
                <a:cubicBezTo>
                  <a:pt x="7711400" y="605114"/>
                  <a:pt x="7693122" y="557013"/>
                  <a:pt x="7693122" y="500254"/>
                </a:cubicBezTo>
                <a:lnTo>
                  <a:pt x="7693122" y="379038"/>
                </a:lnTo>
                <a:cubicBezTo>
                  <a:pt x="7693122" y="323241"/>
                  <a:pt x="7711400" y="275140"/>
                  <a:pt x="7746034" y="240507"/>
                </a:cubicBezTo>
                <a:cubicBezTo>
                  <a:pt x="7781628" y="204912"/>
                  <a:pt x="7829730" y="186633"/>
                  <a:pt x="7885527" y="186633"/>
                </a:cubicBezTo>
                <a:close/>
                <a:moveTo>
                  <a:pt x="7398018" y="186633"/>
                </a:moveTo>
                <a:cubicBezTo>
                  <a:pt x="7454778" y="186633"/>
                  <a:pt x="7502880" y="204912"/>
                  <a:pt x="7537512" y="240507"/>
                </a:cubicBezTo>
                <a:cubicBezTo>
                  <a:pt x="7572145" y="275140"/>
                  <a:pt x="7591386" y="323241"/>
                  <a:pt x="7591386" y="379038"/>
                </a:cubicBezTo>
                <a:lnTo>
                  <a:pt x="7591386" y="643595"/>
                </a:lnTo>
                <a:cubicBezTo>
                  <a:pt x="7591386" y="671494"/>
                  <a:pt x="7569259" y="693621"/>
                  <a:pt x="7541360" y="693621"/>
                </a:cubicBezTo>
                <a:cubicBezTo>
                  <a:pt x="7513462" y="693621"/>
                  <a:pt x="7492297" y="671494"/>
                  <a:pt x="7492297" y="643595"/>
                </a:cubicBezTo>
                <a:lnTo>
                  <a:pt x="7492297" y="371342"/>
                </a:lnTo>
                <a:cubicBezTo>
                  <a:pt x="7492297" y="312659"/>
                  <a:pt x="7457664" y="278026"/>
                  <a:pt x="7398018" y="278026"/>
                </a:cubicBezTo>
                <a:cubicBezTo>
                  <a:pt x="7366272" y="278026"/>
                  <a:pt x="7334524" y="282836"/>
                  <a:pt x="7304702" y="290532"/>
                </a:cubicBezTo>
                <a:lnTo>
                  <a:pt x="7304702" y="643595"/>
                </a:lnTo>
                <a:cubicBezTo>
                  <a:pt x="7304702" y="671494"/>
                  <a:pt x="7282576" y="693621"/>
                  <a:pt x="7255639" y="693621"/>
                </a:cubicBezTo>
                <a:cubicBezTo>
                  <a:pt x="7227740" y="693621"/>
                  <a:pt x="7205614" y="671494"/>
                  <a:pt x="7205614" y="643595"/>
                </a:cubicBezTo>
                <a:lnTo>
                  <a:pt x="7205614" y="270329"/>
                </a:lnTo>
                <a:cubicBezTo>
                  <a:pt x="7205614" y="243393"/>
                  <a:pt x="7221968" y="220304"/>
                  <a:pt x="7247942" y="211646"/>
                </a:cubicBezTo>
                <a:cubicBezTo>
                  <a:pt x="7295082" y="195292"/>
                  <a:pt x="7346070" y="186633"/>
                  <a:pt x="7398018" y="186633"/>
                </a:cubicBezTo>
                <a:close/>
                <a:moveTo>
                  <a:pt x="7032811" y="186633"/>
                </a:moveTo>
                <a:cubicBezTo>
                  <a:pt x="7060710" y="186633"/>
                  <a:pt x="7081874" y="208760"/>
                  <a:pt x="7081874" y="236659"/>
                </a:cubicBezTo>
                <a:lnTo>
                  <a:pt x="7081874" y="643595"/>
                </a:lnTo>
                <a:cubicBezTo>
                  <a:pt x="7081874" y="671494"/>
                  <a:pt x="7060710" y="693621"/>
                  <a:pt x="7032811" y="693621"/>
                </a:cubicBezTo>
                <a:cubicBezTo>
                  <a:pt x="7005874" y="693621"/>
                  <a:pt x="6982786" y="671494"/>
                  <a:pt x="6982786" y="643595"/>
                </a:cubicBezTo>
                <a:lnTo>
                  <a:pt x="6982786" y="236659"/>
                </a:lnTo>
                <a:cubicBezTo>
                  <a:pt x="6982786" y="208760"/>
                  <a:pt x="7005874" y="186633"/>
                  <a:pt x="7032811" y="186633"/>
                </a:cubicBezTo>
                <a:close/>
                <a:moveTo>
                  <a:pt x="5656394" y="186633"/>
                </a:moveTo>
                <a:cubicBezTo>
                  <a:pt x="5721811" y="186633"/>
                  <a:pt x="5755481" y="196254"/>
                  <a:pt x="5787227" y="210684"/>
                </a:cubicBezTo>
                <a:cubicBezTo>
                  <a:pt x="5806469" y="218380"/>
                  <a:pt x="5818975" y="235697"/>
                  <a:pt x="5818975" y="255899"/>
                </a:cubicBezTo>
                <a:cubicBezTo>
                  <a:pt x="5818975" y="280912"/>
                  <a:pt x="5798773" y="302076"/>
                  <a:pt x="5772798" y="302076"/>
                </a:cubicBezTo>
                <a:cubicBezTo>
                  <a:pt x="5766064" y="302076"/>
                  <a:pt x="5756444" y="300152"/>
                  <a:pt x="5749709" y="297266"/>
                </a:cubicBezTo>
                <a:cubicBezTo>
                  <a:pt x="5725658" y="285722"/>
                  <a:pt x="5686216" y="278026"/>
                  <a:pt x="5654469" y="278026"/>
                </a:cubicBezTo>
                <a:cubicBezTo>
                  <a:pt x="5615026" y="278026"/>
                  <a:pt x="5589051" y="297266"/>
                  <a:pt x="5589051" y="329975"/>
                </a:cubicBezTo>
                <a:cubicBezTo>
                  <a:pt x="5589051" y="354988"/>
                  <a:pt x="5608292" y="370380"/>
                  <a:pt x="5628494" y="377114"/>
                </a:cubicBezTo>
                <a:lnTo>
                  <a:pt x="5722773" y="407899"/>
                </a:lnTo>
                <a:cubicBezTo>
                  <a:pt x="5786267" y="429064"/>
                  <a:pt x="5824747" y="472355"/>
                  <a:pt x="5824747" y="542583"/>
                </a:cubicBezTo>
                <a:cubicBezTo>
                  <a:pt x="5824747" y="627241"/>
                  <a:pt x="5756444" y="693621"/>
                  <a:pt x="5653507" y="693621"/>
                </a:cubicBezTo>
                <a:cubicBezTo>
                  <a:pt x="5596748" y="693621"/>
                  <a:pt x="5550570" y="683038"/>
                  <a:pt x="5514975" y="666684"/>
                </a:cubicBezTo>
                <a:cubicBezTo>
                  <a:pt x="5496696" y="658026"/>
                  <a:pt x="5485153" y="641671"/>
                  <a:pt x="5485153" y="622431"/>
                </a:cubicBezTo>
                <a:cubicBezTo>
                  <a:pt x="5485153" y="597418"/>
                  <a:pt x="5506317" y="574329"/>
                  <a:pt x="5533253" y="574329"/>
                </a:cubicBezTo>
                <a:cubicBezTo>
                  <a:pt x="5539988" y="574329"/>
                  <a:pt x="5548646" y="577216"/>
                  <a:pt x="5555380" y="580101"/>
                </a:cubicBezTo>
                <a:cubicBezTo>
                  <a:pt x="5581354" y="593570"/>
                  <a:pt x="5613101" y="602228"/>
                  <a:pt x="5655431" y="602228"/>
                </a:cubicBezTo>
                <a:cubicBezTo>
                  <a:pt x="5701608" y="602228"/>
                  <a:pt x="5725658" y="584912"/>
                  <a:pt x="5725658" y="552203"/>
                </a:cubicBezTo>
                <a:cubicBezTo>
                  <a:pt x="5725658" y="516608"/>
                  <a:pt x="5696797" y="505064"/>
                  <a:pt x="5661204" y="492557"/>
                </a:cubicBezTo>
                <a:lnTo>
                  <a:pt x="5582317" y="463697"/>
                </a:lnTo>
                <a:cubicBezTo>
                  <a:pt x="5530367" y="444456"/>
                  <a:pt x="5489962" y="404051"/>
                  <a:pt x="5489962" y="331899"/>
                </a:cubicBezTo>
                <a:cubicBezTo>
                  <a:pt x="5489962" y="247241"/>
                  <a:pt x="5560190" y="186633"/>
                  <a:pt x="5656394" y="186633"/>
                </a:cubicBezTo>
                <a:close/>
                <a:moveTo>
                  <a:pt x="5209003" y="186633"/>
                </a:moveTo>
                <a:cubicBezTo>
                  <a:pt x="5265763" y="186633"/>
                  <a:pt x="5313864" y="204912"/>
                  <a:pt x="5348497" y="240507"/>
                </a:cubicBezTo>
                <a:cubicBezTo>
                  <a:pt x="5383129" y="275140"/>
                  <a:pt x="5402370" y="323241"/>
                  <a:pt x="5402370" y="379038"/>
                </a:cubicBezTo>
                <a:lnTo>
                  <a:pt x="5402370" y="424253"/>
                </a:lnTo>
                <a:cubicBezTo>
                  <a:pt x="5402370" y="458886"/>
                  <a:pt x="5374472" y="486785"/>
                  <a:pt x="5339838" y="486785"/>
                </a:cubicBezTo>
                <a:lnTo>
                  <a:pt x="5115687" y="486785"/>
                </a:lnTo>
                <a:cubicBezTo>
                  <a:pt x="5115687" y="526228"/>
                  <a:pt x="5122421" y="552203"/>
                  <a:pt x="5134927" y="569519"/>
                </a:cubicBezTo>
                <a:cubicBezTo>
                  <a:pt x="5151283" y="590684"/>
                  <a:pt x="5176294" y="602228"/>
                  <a:pt x="5209003" y="602228"/>
                </a:cubicBezTo>
                <a:cubicBezTo>
                  <a:pt x="5245559" y="602228"/>
                  <a:pt x="5280192" y="591646"/>
                  <a:pt x="5312902" y="577216"/>
                </a:cubicBezTo>
                <a:cubicBezTo>
                  <a:pt x="5319635" y="574329"/>
                  <a:pt x="5326370" y="572405"/>
                  <a:pt x="5333105" y="572405"/>
                </a:cubicBezTo>
                <a:cubicBezTo>
                  <a:pt x="5357155" y="572405"/>
                  <a:pt x="5380244" y="592608"/>
                  <a:pt x="5380244" y="617620"/>
                </a:cubicBezTo>
                <a:cubicBezTo>
                  <a:pt x="5380244" y="635899"/>
                  <a:pt x="5372547" y="652253"/>
                  <a:pt x="5355231" y="660912"/>
                </a:cubicBezTo>
                <a:cubicBezTo>
                  <a:pt x="5309054" y="683038"/>
                  <a:pt x="5259990" y="693621"/>
                  <a:pt x="5209003" y="693621"/>
                </a:cubicBezTo>
                <a:cubicBezTo>
                  <a:pt x="5153205" y="693621"/>
                  <a:pt x="5105105" y="675342"/>
                  <a:pt x="5069510" y="639747"/>
                </a:cubicBezTo>
                <a:cubicBezTo>
                  <a:pt x="5034877" y="605114"/>
                  <a:pt x="5016599" y="557013"/>
                  <a:pt x="5016599" y="500254"/>
                </a:cubicBezTo>
                <a:lnTo>
                  <a:pt x="5016599" y="379038"/>
                </a:lnTo>
                <a:cubicBezTo>
                  <a:pt x="5016599" y="323241"/>
                  <a:pt x="5034877" y="275140"/>
                  <a:pt x="5069510" y="240507"/>
                </a:cubicBezTo>
                <a:cubicBezTo>
                  <a:pt x="5105105" y="204912"/>
                  <a:pt x="5153205" y="186633"/>
                  <a:pt x="5209003" y="186633"/>
                </a:cubicBezTo>
                <a:close/>
                <a:moveTo>
                  <a:pt x="4486257" y="186633"/>
                </a:moveTo>
                <a:cubicBezTo>
                  <a:pt x="4532433" y="186633"/>
                  <a:pt x="4572838" y="201064"/>
                  <a:pt x="4602660" y="226076"/>
                </a:cubicBezTo>
                <a:cubicBezTo>
                  <a:pt x="4642104" y="200102"/>
                  <a:pt x="4689242" y="186633"/>
                  <a:pt x="4737344" y="186633"/>
                </a:cubicBezTo>
                <a:cubicBezTo>
                  <a:pt x="4841243" y="186633"/>
                  <a:pt x="4919167" y="264557"/>
                  <a:pt x="4919167" y="368456"/>
                </a:cubicBezTo>
                <a:lnTo>
                  <a:pt x="4919167" y="643595"/>
                </a:lnTo>
                <a:cubicBezTo>
                  <a:pt x="4919167" y="671494"/>
                  <a:pt x="4897040" y="693621"/>
                  <a:pt x="4869142" y="693621"/>
                </a:cubicBezTo>
                <a:cubicBezTo>
                  <a:pt x="4841243" y="693621"/>
                  <a:pt x="4820079" y="671494"/>
                  <a:pt x="4820079" y="643595"/>
                </a:cubicBezTo>
                <a:lnTo>
                  <a:pt x="4820079" y="360760"/>
                </a:lnTo>
                <a:cubicBezTo>
                  <a:pt x="4820079" y="315545"/>
                  <a:pt x="4782559" y="278026"/>
                  <a:pt x="4737344" y="278026"/>
                </a:cubicBezTo>
                <a:cubicBezTo>
                  <a:pt x="4707521" y="278026"/>
                  <a:pt x="4678660" y="287646"/>
                  <a:pt x="4654609" y="303038"/>
                </a:cubicBezTo>
                <a:lnTo>
                  <a:pt x="4654609" y="643595"/>
                </a:lnTo>
                <a:cubicBezTo>
                  <a:pt x="4654609" y="671494"/>
                  <a:pt x="4632483" y="693621"/>
                  <a:pt x="4604584" y="693621"/>
                </a:cubicBezTo>
                <a:cubicBezTo>
                  <a:pt x="4577649" y="693621"/>
                  <a:pt x="4555521" y="671494"/>
                  <a:pt x="4555521" y="643595"/>
                </a:cubicBezTo>
                <a:lnTo>
                  <a:pt x="4555521" y="348254"/>
                </a:lnTo>
                <a:cubicBezTo>
                  <a:pt x="4555521" y="292456"/>
                  <a:pt x="4518965" y="278026"/>
                  <a:pt x="4476636" y="278026"/>
                </a:cubicBezTo>
                <a:cubicBezTo>
                  <a:pt x="4442003" y="278026"/>
                  <a:pt x="4420838" y="282836"/>
                  <a:pt x="4390054" y="291494"/>
                </a:cubicBezTo>
                <a:lnTo>
                  <a:pt x="4390054" y="643595"/>
                </a:lnTo>
                <a:cubicBezTo>
                  <a:pt x="4390054" y="671494"/>
                  <a:pt x="4367926" y="693621"/>
                  <a:pt x="4340990" y="693621"/>
                </a:cubicBezTo>
                <a:cubicBezTo>
                  <a:pt x="4313091" y="693621"/>
                  <a:pt x="4290964" y="671494"/>
                  <a:pt x="4290964" y="643595"/>
                </a:cubicBezTo>
                <a:lnTo>
                  <a:pt x="4290964" y="273216"/>
                </a:lnTo>
                <a:cubicBezTo>
                  <a:pt x="4290964" y="247241"/>
                  <a:pt x="4307320" y="224152"/>
                  <a:pt x="4331369" y="214532"/>
                </a:cubicBezTo>
                <a:cubicBezTo>
                  <a:pt x="4381395" y="195292"/>
                  <a:pt x="4430458" y="186633"/>
                  <a:pt x="4486257" y="186633"/>
                </a:cubicBezTo>
                <a:close/>
                <a:moveTo>
                  <a:pt x="4118162" y="186633"/>
                </a:moveTo>
                <a:cubicBezTo>
                  <a:pt x="4146061" y="186633"/>
                  <a:pt x="4167226" y="208760"/>
                  <a:pt x="4167226" y="236659"/>
                </a:cubicBezTo>
                <a:lnTo>
                  <a:pt x="4167226" y="643595"/>
                </a:lnTo>
                <a:cubicBezTo>
                  <a:pt x="4167226" y="671494"/>
                  <a:pt x="4146061" y="693621"/>
                  <a:pt x="4118162" y="693621"/>
                </a:cubicBezTo>
                <a:cubicBezTo>
                  <a:pt x="4091226" y="693621"/>
                  <a:pt x="4068137" y="671494"/>
                  <a:pt x="4068137" y="643595"/>
                </a:cubicBezTo>
                <a:lnTo>
                  <a:pt x="4068137" y="236659"/>
                </a:lnTo>
                <a:cubicBezTo>
                  <a:pt x="4068137" y="208760"/>
                  <a:pt x="4091226" y="186633"/>
                  <a:pt x="4118162" y="186633"/>
                </a:cubicBezTo>
                <a:close/>
                <a:moveTo>
                  <a:pt x="3427828" y="186633"/>
                </a:moveTo>
                <a:cubicBezTo>
                  <a:pt x="3484588" y="186633"/>
                  <a:pt x="3532689" y="204912"/>
                  <a:pt x="3567322" y="240507"/>
                </a:cubicBezTo>
                <a:cubicBezTo>
                  <a:pt x="3601955" y="275140"/>
                  <a:pt x="3621195" y="323241"/>
                  <a:pt x="3621195" y="379038"/>
                </a:cubicBezTo>
                <a:lnTo>
                  <a:pt x="3621195" y="424253"/>
                </a:lnTo>
                <a:cubicBezTo>
                  <a:pt x="3621195" y="458886"/>
                  <a:pt x="3593296" y="486785"/>
                  <a:pt x="3558664" y="486785"/>
                </a:cubicBezTo>
                <a:lnTo>
                  <a:pt x="3334512" y="486785"/>
                </a:lnTo>
                <a:cubicBezTo>
                  <a:pt x="3334512" y="526228"/>
                  <a:pt x="3341246" y="552203"/>
                  <a:pt x="3353752" y="569519"/>
                </a:cubicBezTo>
                <a:cubicBezTo>
                  <a:pt x="3370107" y="590684"/>
                  <a:pt x="3395120" y="602228"/>
                  <a:pt x="3427828" y="602228"/>
                </a:cubicBezTo>
                <a:cubicBezTo>
                  <a:pt x="3464385" y="602228"/>
                  <a:pt x="3499018" y="591646"/>
                  <a:pt x="3531727" y="577216"/>
                </a:cubicBezTo>
                <a:cubicBezTo>
                  <a:pt x="3538461" y="574329"/>
                  <a:pt x="3545195" y="572405"/>
                  <a:pt x="3551929" y="572405"/>
                </a:cubicBezTo>
                <a:cubicBezTo>
                  <a:pt x="3575980" y="572405"/>
                  <a:pt x="3599069" y="592608"/>
                  <a:pt x="3599069" y="617620"/>
                </a:cubicBezTo>
                <a:cubicBezTo>
                  <a:pt x="3599069" y="635899"/>
                  <a:pt x="3591373" y="652253"/>
                  <a:pt x="3574055" y="660912"/>
                </a:cubicBezTo>
                <a:cubicBezTo>
                  <a:pt x="3527879" y="683038"/>
                  <a:pt x="3478816" y="693621"/>
                  <a:pt x="3427828" y="693621"/>
                </a:cubicBezTo>
                <a:cubicBezTo>
                  <a:pt x="3372031" y="693621"/>
                  <a:pt x="3323930" y="675342"/>
                  <a:pt x="3288334" y="639747"/>
                </a:cubicBezTo>
                <a:cubicBezTo>
                  <a:pt x="3253701" y="605114"/>
                  <a:pt x="3235423" y="557013"/>
                  <a:pt x="3235423" y="500254"/>
                </a:cubicBezTo>
                <a:lnTo>
                  <a:pt x="3235423" y="379038"/>
                </a:lnTo>
                <a:cubicBezTo>
                  <a:pt x="3235423" y="323241"/>
                  <a:pt x="3253701" y="275140"/>
                  <a:pt x="3288334" y="240507"/>
                </a:cubicBezTo>
                <a:cubicBezTo>
                  <a:pt x="3323930" y="204912"/>
                  <a:pt x="3372031" y="186633"/>
                  <a:pt x="3427828" y="186633"/>
                </a:cubicBezTo>
                <a:close/>
                <a:moveTo>
                  <a:pt x="2705081" y="186633"/>
                </a:moveTo>
                <a:cubicBezTo>
                  <a:pt x="2751258" y="186633"/>
                  <a:pt x="2791663" y="201064"/>
                  <a:pt x="2821486" y="226076"/>
                </a:cubicBezTo>
                <a:cubicBezTo>
                  <a:pt x="2860929" y="200102"/>
                  <a:pt x="2908068" y="186633"/>
                  <a:pt x="2956169" y="186633"/>
                </a:cubicBezTo>
                <a:cubicBezTo>
                  <a:pt x="3060068" y="186633"/>
                  <a:pt x="3137991" y="264557"/>
                  <a:pt x="3137991" y="368456"/>
                </a:cubicBezTo>
                <a:lnTo>
                  <a:pt x="3137991" y="643595"/>
                </a:lnTo>
                <a:cubicBezTo>
                  <a:pt x="3137991" y="671494"/>
                  <a:pt x="3115865" y="693621"/>
                  <a:pt x="3087966" y="693621"/>
                </a:cubicBezTo>
                <a:cubicBezTo>
                  <a:pt x="3060068" y="693621"/>
                  <a:pt x="3038903" y="671494"/>
                  <a:pt x="3038903" y="643595"/>
                </a:cubicBezTo>
                <a:lnTo>
                  <a:pt x="3038903" y="360760"/>
                </a:lnTo>
                <a:cubicBezTo>
                  <a:pt x="3038903" y="315545"/>
                  <a:pt x="3001383" y="278026"/>
                  <a:pt x="2956169" y="278026"/>
                </a:cubicBezTo>
                <a:cubicBezTo>
                  <a:pt x="2926346" y="278026"/>
                  <a:pt x="2897486" y="287646"/>
                  <a:pt x="2873435" y="303038"/>
                </a:cubicBezTo>
                <a:lnTo>
                  <a:pt x="2873435" y="643595"/>
                </a:lnTo>
                <a:cubicBezTo>
                  <a:pt x="2873435" y="671494"/>
                  <a:pt x="2851308" y="693621"/>
                  <a:pt x="2823411" y="693621"/>
                </a:cubicBezTo>
                <a:cubicBezTo>
                  <a:pt x="2796473" y="693621"/>
                  <a:pt x="2774346" y="671494"/>
                  <a:pt x="2774346" y="643595"/>
                </a:cubicBezTo>
                <a:lnTo>
                  <a:pt x="2774346" y="348254"/>
                </a:lnTo>
                <a:cubicBezTo>
                  <a:pt x="2774346" y="292456"/>
                  <a:pt x="2737790" y="278026"/>
                  <a:pt x="2695461" y="278026"/>
                </a:cubicBezTo>
                <a:cubicBezTo>
                  <a:pt x="2660828" y="278026"/>
                  <a:pt x="2639662" y="282836"/>
                  <a:pt x="2608878" y="291494"/>
                </a:cubicBezTo>
                <a:lnTo>
                  <a:pt x="2608878" y="643595"/>
                </a:lnTo>
                <a:cubicBezTo>
                  <a:pt x="2608878" y="671494"/>
                  <a:pt x="2586751" y="693621"/>
                  <a:pt x="2559814" y="693621"/>
                </a:cubicBezTo>
                <a:cubicBezTo>
                  <a:pt x="2531915" y="693621"/>
                  <a:pt x="2509790" y="671494"/>
                  <a:pt x="2509790" y="643595"/>
                </a:cubicBezTo>
                <a:lnTo>
                  <a:pt x="2509790" y="273216"/>
                </a:lnTo>
                <a:cubicBezTo>
                  <a:pt x="2509790" y="247241"/>
                  <a:pt x="2526144" y="224152"/>
                  <a:pt x="2550195" y="214532"/>
                </a:cubicBezTo>
                <a:cubicBezTo>
                  <a:pt x="2600219" y="195292"/>
                  <a:pt x="2649283" y="186633"/>
                  <a:pt x="2705081" y="186633"/>
                </a:cubicBezTo>
                <a:close/>
                <a:moveTo>
                  <a:pt x="2199199" y="186633"/>
                </a:moveTo>
                <a:cubicBezTo>
                  <a:pt x="2257882" y="186633"/>
                  <a:pt x="2308869" y="205874"/>
                  <a:pt x="2345426" y="242431"/>
                </a:cubicBezTo>
                <a:cubicBezTo>
                  <a:pt x="2381984" y="278988"/>
                  <a:pt x="2401224" y="329975"/>
                  <a:pt x="2401224" y="388659"/>
                </a:cubicBezTo>
                <a:lnTo>
                  <a:pt x="2401224" y="491595"/>
                </a:lnTo>
                <a:cubicBezTo>
                  <a:pt x="2401224" y="550279"/>
                  <a:pt x="2381984" y="601266"/>
                  <a:pt x="2345426" y="637823"/>
                </a:cubicBezTo>
                <a:cubicBezTo>
                  <a:pt x="2308869" y="674380"/>
                  <a:pt x="2257882" y="693621"/>
                  <a:pt x="2199199" y="693621"/>
                </a:cubicBezTo>
                <a:cubicBezTo>
                  <a:pt x="2140516" y="693621"/>
                  <a:pt x="2089528" y="674380"/>
                  <a:pt x="2052970" y="637823"/>
                </a:cubicBezTo>
                <a:cubicBezTo>
                  <a:pt x="2016414" y="601266"/>
                  <a:pt x="1997174" y="550279"/>
                  <a:pt x="1997174" y="491595"/>
                </a:cubicBezTo>
                <a:lnTo>
                  <a:pt x="1997174" y="388659"/>
                </a:lnTo>
                <a:cubicBezTo>
                  <a:pt x="1997174" y="329975"/>
                  <a:pt x="2016414" y="278988"/>
                  <a:pt x="2052970" y="242431"/>
                </a:cubicBezTo>
                <a:cubicBezTo>
                  <a:pt x="2089528" y="205874"/>
                  <a:pt x="2140516" y="186633"/>
                  <a:pt x="2199199" y="186633"/>
                </a:cubicBezTo>
                <a:close/>
                <a:moveTo>
                  <a:pt x="1741618" y="186633"/>
                </a:moveTo>
                <a:cubicBezTo>
                  <a:pt x="1807035" y="186633"/>
                  <a:pt x="1840706" y="196254"/>
                  <a:pt x="1872454" y="210684"/>
                </a:cubicBezTo>
                <a:cubicBezTo>
                  <a:pt x="1891694" y="218380"/>
                  <a:pt x="1904200" y="235697"/>
                  <a:pt x="1904200" y="255899"/>
                </a:cubicBezTo>
                <a:cubicBezTo>
                  <a:pt x="1904200" y="280912"/>
                  <a:pt x="1883997" y="302076"/>
                  <a:pt x="1858023" y="302076"/>
                </a:cubicBezTo>
                <a:cubicBezTo>
                  <a:pt x="1851289" y="302076"/>
                  <a:pt x="1841668" y="300152"/>
                  <a:pt x="1834935" y="297266"/>
                </a:cubicBezTo>
                <a:cubicBezTo>
                  <a:pt x="1810884" y="285722"/>
                  <a:pt x="1771441" y="278026"/>
                  <a:pt x="1739694" y="278026"/>
                </a:cubicBezTo>
                <a:cubicBezTo>
                  <a:pt x="1700251" y="278026"/>
                  <a:pt x="1674276" y="297266"/>
                  <a:pt x="1674276" y="329975"/>
                </a:cubicBezTo>
                <a:cubicBezTo>
                  <a:pt x="1674276" y="354988"/>
                  <a:pt x="1693517" y="370380"/>
                  <a:pt x="1713720" y="377114"/>
                </a:cubicBezTo>
                <a:lnTo>
                  <a:pt x="1807997" y="407899"/>
                </a:lnTo>
                <a:cubicBezTo>
                  <a:pt x="1871491" y="429064"/>
                  <a:pt x="1909972" y="472355"/>
                  <a:pt x="1909972" y="542583"/>
                </a:cubicBezTo>
                <a:cubicBezTo>
                  <a:pt x="1909972" y="627241"/>
                  <a:pt x="1841668" y="693621"/>
                  <a:pt x="1738732" y="693621"/>
                </a:cubicBezTo>
                <a:cubicBezTo>
                  <a:pt x="1681973" y="693621"/>
                  <a:pt x="1635795" y="683038"/>
                  <a:pt x="1600201" y="666684"/>
                </a:cubicBezTo>
                <a:cubicBezTo>
                  <a:pt x="1581922" y="658026"/>
                  <a:pt x="1570378" y="641671"/>
                  <a:pt x="1570378" y="622431"/>
                </a:cubicBezTo>
                <a:cubicBezTo>
                  <a:pt x="1570378" y="597418"/>
                  <a:pt x="1591542" y="574329"/>
                  <a:pt x="1618478" y="574329"/>
                </a:cubicBezTo>
                <a:cubicBezTo>
                  <a:pt x="1625213" y="574329"/>
                  <a:pt x="1633871" y="577216"/>
                  <a:pt x="1640605" y="580101"/>
                </a:cubicBezTo>
                <a:cubicBezTo>
                  <a:pt x="1666580" y="593570"/>
                  <a:pt x="1698326" y="602228"/>
                  <a:pt x="1740656" y="602228"/>
                </a:cubicBezTo>
                <a:cubicBezTo>
                  <a:pt x="1786833" y="602228"/>
                  <a:pt x="1810884" y="584912"/>
                  <a:pt x="1810884" y="552203"/>
                </a:cubicBezTo>
                <a:cubicBezTo>
                  <a:pt x="1810884" y="516608"/>
                  <a:pt x="1782023" y="505064"/>
                  <a:pt x="1746428" y="492557"/>
                </a:cubicBezTo>
                <a:lnTo>
                  <a:pt x="1667541" y="463697"/>
                </a:lnTo>
                <a:cubicBezTo>
                  <a:pt x="1615593" y="444456"/>
                  <a:pt x="1575187" y="404051"/>
                  <a:pt x="1575187" y="331899"/>
                </a:cubicBezTo>
                <a:cubicBezTo>
                  <a:pt x="1575187" y="247241"/>
                  <a:pt x="1645415" y="186633"/>
                  <a:pt x="1741618" y="186633"/>
                </a:cubicBezTo>
                <a:close/>
                <a:moveTo>
                  <a:pt x="574767" y="186633"/>
                </a:moveTo>
                <a:cubicBezTo>
                  <a:pt x="601704" y="186633"/>
                  <a:pt x="623830" y="208760"/>
                  <a:pt x="623830" y="236659"/>
                </a:cubicBezTo>
                <a:lnTo>
                  <a:pt x="623830" y="507950"/>
                </a:lnTo>
                <a:cubicBezTo>
                  <a:pt x="623830" y="567595"/>
                  <a:pt x="658463" y="601266"/>
                  <a:pt x="717147" y="601266"/>
                </a:cubicBezTo>
                <a:cubicBezTo>
                  <a:pt x="749856" y="601266"/>
                  <a:pt x="781603" y="597418"/>
                  <a:pt x="811425" y="589722"/>
                </a:cubicBezTo>
                <a:lnTo>
                  <a:pt x="811425" y="236659"/>
                </a:lnTo>
                <a:cubicBezTo>
                  <a:pt x="811425" y="208760"/>
                  <a:pt x="832590" y="186633"/>
                  <a:pt x="860489" y="186633"/>
                </a:cubicBezTo>
                <a:cubicBezTo>
                  <a:pt x="888388" y="186633"/>
                  <a:pt x="910513" y="208760"/>
                  <a:pt x="910513" y="236659"/>
                </a:cubicBezTo>
                <a:lnTo>
                  <a:pt x="910513" y="609924"/>
                </a:lnTo>
                <a:cubicBezTo>
                  <a:pt x="910513" y="636861"/>
                  <a:pt x="893197" y="659950"/>
                  <a:pt x="868185" y="668608"/>
                </a:cubicBezTo>
                <a:cubicBezTo>
                  <a:pt x="821045" y="684962"/>
                  <a:pt x="770058" y="693621"/>
                  <a:pt x="717147" y="693621"/>
                </a:cubicBezTo>
                <a:cubicBezTo>
                  <a:pt x="661350" y="693621"/>
                  <a:pt x="611324" y="677266"/>
                  <a:pt x="575729" y="641671"/>
                </a:cubicBezTo>
                <a:cubicBezTo>
                  <a:pt x="541097" y="607038"/>
                  <a:pt x="524742" y="557013"/>
                  <a:pt x="524742" y="500254"/>
                </a:cubicBezTo>
                <a:lnTo>
                  <a:pt x="524742" y="236659"/>
                </a:lnTo>
                <a:cubicBezTo>
                  <a:pt x="524742" y="208760"/>
                  <a:pt x="546869" y="186633"/>
                  <a:pt x="574767" y="186633"/>
                </a:cubicBezTo>
                <a:close/>
                <a:moveTo>
                  <a:pt x="101975" y="106785"/>
                </a:moveTo>
                <a:lnTo>
                  <a:pt x="101975" y="285722"/>
                </a:lnTo>
                <a:lnTo>
                  <a:pt x="204911" y="285722"/>
                </a:lnTo>
                <a:cubicBezTo>
                  <a:pt x="263595" y="285722"/>
                  <a:pt x="306886" y="246279"/>
                  <a:pt x="306886" y="196254"/>
                </a:cubicBezTo>
                <a:cubicBezTo>
                  <a:pt x="306886" y="139494"/>
                  <a:pt x="278025" y="106785"/>
                  <a:pt x="219342" y="106785"/>
                </a:cubicBezTo>
                <a:close/>
                <a:moveTo>
                  <a:pt x="62532" y="9621"/>
                </a:moveTo>
                <a:lnTo>
                  <a:pt x="219342" y="9621"/>
                </a:lnTo>
                <a:cubicBezTo>
                  <a:pt x="332861" y="9621"/>
                  <a:pt x="408861" y="84659"/>
                  <a:pt x="408861" y="196254"/>
                </a:cubicBezTo>
                <a:cubicBezTo>
                  <a:pt x="408861" y="247241"/>
                  <a:pt x="387696" y="294380"/>
                  <a:pt x="344405" y="329975"/>
                </a:cubicBezTo>
                <a:cubicBezTo>
                  <a:pt x="401165" y="368456"/>
                  <a:pt x="427139" y="426178"/>
                  <a:pt x="427139" y="483899"/>
                </a:cubicBezTo>
                <a:cubicBezTo>
                  <a:pt x="427139" y="604152"/>
                  <a:pt x="346329" y="684000"/>
                  <a:pt x="226076" y="684000"/>
                </a:cubicBezTo>
                <a:lnTo>
                  <a:pt x="62532" y="684000"/>
                </a:lnTo>
                <a:cubicBezTo>
                  <a:pt x="27899" y="684000"/>
                  <a:pt x="0" y="656102"/>
                  <a:pt x="0" y="622431"/>
                </a:cubicBezTo>
                <a:lnTo>
                  <a:pt x="0" y="71190"/>
                </a:lnTo>
                <a:cubicBezTo>
                  <a:pt x="0" y="37520"/>
                  <a:pt x="27899" y="9621"/>
                  <a:pt x="62532" y="9621"/>
                </a:cubicBezTo>
                <a:close/>
                <a:moveTo>
                  <a:pt x="15671986" y="0"/>
                </a:moveTo>
                <a:cubicBezTo>
                  <a:pt x="15702770" y="0"/>
                  <a:pt x="15727782" y="25013"/>
                  <a:pt x="15727782" y="55798"/>
                </a:cubicBezTo>
                <a:cubicBezTo>
                  <a:pt x="15727782" y="86583"/>
                  <a:pt x="15702770" y="111595"/>
                  <a:pt x="15671986" y="111595"/>
                </a:cubicBezTo>
                <a:cubicBezTo>
                  <a:pt x="15641202" y="111595"/>
                  <a:pt x="15616190" y="86583"/>
                  <a:pt x="15616190" y="55798"/>
                </a:cubicBezTo>
                <a:cubicBezTo>
                  <a:pt x="15616190" y="25013"/>
                  <a:pt x="15641202" y="0"/>
                  <a:pt x="15671986" y="0"/>
                </a:cubicBezTo>
                <a:close/>
                <a:moveTo>
                  <a:pt x="15442424" y="0"/>
                </a:moveTo>
                <a:cubicBezTo>
                  <a:pt x="15469362" y="0"/>
                  <a:pt x="15491486" y="22127"/>
                  <a:pt x="15491486" y="50026"/>
                </a:cubicBezTo>
                <a:lnTo>
                  <a:pt x="15491486" y="643595"/>
                </a:lnTo>
                <a:cubicBezTo>
                  <a:pt x="15491486" y="671494"/>
                  <a:pt x="15469362" y="693621"/>
                  <a:pt x="15442424" y="693621"/>
                </a:cubicBezTo>
                <a:cubicBezTo>
                  <a:pt x="15414526" y="693621"/>
                  <a:pt x="15392398" y="671494"/>
                  <a:pt x="15392398" y="643595"/>
                </a:cubicBezTo>
                <a:lnTo>
                  <a:pt x="15392398" y="50026"/>
                </a:lnTo>
                <a:cubicBezTo>
                  <a:pt x="15392398" y="22127"/>
                  <a:pt x="15414526" y="0"/>
                  <a:pt x="15442424" y="0"/>
                </a:cubicBezTo>
                <a:close/>
                <a:moveTo>
                  <a:pt x="7032811" y="0"/>
                </a:moveTo>
                <a:cubicBezTo>
                  <a:pt x="7063596" y="0"/>
                  <a:pt x="7088608" y="25013"/>
                  <a:pt x="7088608" y="55798"/>
                </a:cubicBezTo>
                <a:cubicBezTo>
                  <a:pt x="7088608" y="86583"/>
                  <a:pt x="7063596" y="111595"/>
                  <a:pt x="7032811" y="111595"/>
                </a:cubicBezTo>
                <a:cubicBezTo>
                  <a:pt x="7002026" y="111595"/>
                  <a:pt x="6977014" y="86583"/>
                  <a:pt x="6977014" y="55798"/>
                </a:cubicBezTo>
                <a:cubicBezTo>
                  <a:pt x="6977014" y="25013"/>
                  <a:pt x="7002026" y="0"/>
                  <a:pt x="7032811" y="0"/>
                </a:cubicBezTo>
                <a:close/>
                <a:moveTo>
                  <a:pt x="6522215" y="0"/>
                </a:moveTo>
                <a:cubicBezTo>
                  <a:pt x="6549151" y="0"/>
                  <a:pt x="6571279" y="22127"/>
                  <a:pt x="6571279" y="50026"/>
                </a:cubicBezTo>
                <a:lnTo>
                  <a:pt x="6571279" y="211646"/>
                </a:lnTo>
                <a:cubicBezTo>
                  <a:pt x="6601101" y="198178"/>
                  <a:pt x="6639582" y="186633"/>
                  <a:pt x="6671329" y="186633"/>
                </a:cubicBezTo>
                <a:cubicBezTo>
                  <a:pt x="6728088" y="186633"/>
                  <a:pt x="6769454" y="202988"/>
                  <a:pt x="6805050" y="238583"/>
                </a:cubicBezTo>
                <a:cubicBezTo>
                  <a:pt x="6839682" y="273216"/>
                  <a:pt x="6857960" y="323241"/>
                  <a:pt x="6857960" y="379038"/>
                </a:cubicBezTo>
                <a:lnTo>
                  <a:pt x="6857960" y="643595"/>
                </a:lnTo>
                <a:cubicBezTo>
                  <a:pt x="6857960" y="671494"/>
                  <a:pt x="6835834" y="693621"/>
                  <a:pt x="6807936" y="693621"/>
                </a:cubicBezTo>
                <a:cubicBezTo>
                  <a:pt x="6780036" y="693621"/>
                  <a:pt x="6758872" y="671494"/>
                  <a:pt x="6758872" y="643595"/>
                </a:cubicBezTo>
                <a:lnTo>
                  <a:pt x="6758872" y="371342"/>
                </a:lnTo>
                <a:cubicBezTo>
                  <a:pt x="6758872" y="312659"/>
                  <a:pt x="6724239" y="278026"/>
                  <a:pt x="6664594" y="278026"/>
                </a:cubicBezTo>
                <a:cubicBezTo>
                  <a:pt x="6630924" y="278026"/>
                  <a:pt x="6598215" y="290532"/>
                  <a:pt x="6571279" y="312659"/>
                </a:cubicBezTo>
                <a:lnTo>
                  <a:pt x="6571279" y="643595"/>
                </a:lnTo>
                <a:cubicBezTo>
                  <a:pt x="6571279" y="671494"/>
                  <a:pt x="6549151" y="693621"/>
                  <a:pt x="6522215" y="693621"/>
                </a:cubicBezTo>
                <a:cubicBezTo>
                  <a:pt x="6494317" y="693621"/>
                  <a:pt x="6472189" y="671494"/>
                  <a:pt x="6472189" y="643595"/>
                </a:cubicBezTo>
                <a:lnTo>
                  <a:pt x="6472189" y="50026"/>
                </a:lnTo>
                <a:cubicBezTo>
                  <a:pt x="6472189" y="22127"/>
                  <a:pt x="6494317" y="0"/>
                  <a:pt x="6522215" y="0"/>
                </a:cubicBezTo>
                <a:close/>
                <a:moveTo>
                  <a:pt x="6188840" y="0"/>
                </a:moveTo>
                <a:cubicBezTo>
                  <a:pt x="6215777" y="0"/>
                  <a:pt x="6237902" y="22127"/>
                  <a:pt x="6237902" y="50026"/>
                </a:cubicBezTo>
                <a:lnTo>
                  <a:pt x="6237902" y="196254"/>
                </a:lnTo>
                <a:lnTo>
                  <a:pt x="6331219" y="196254"/>
                </a:lnTo>
                <a:cubicBezTo>
                  <a:pt x="6359118" y="196254"/>
                  <a:pt x="6381245" y="216456"/>
                  <a:pt x="6381245" y="243393"/>
                </a:cubicBezTo>
                <a:cubicBezTo>
                  <a:pt x="6381245" y="272253"/>
                  <a:pt x="6360080" y="291494"/>
                  <a:pt x="6331219" y="291494"/>
                </a:cubicBezTo>
                <a:lnTo>
                  <a:pt x="6237902" y="291494"/>
                </a:lnTo>
                <a:lnTo>
                  <a:pt x="6237902" y="542583"/>
                </a:lnTo>
                <a:cubicBezTo>
                  <a:pt x="6237902" y="579139"/>
                  <a:pt x="6257144" y="602228"/>
                  <a:pt x="6282156" y="602228"/>
                </a:cubicBezTo>
                <a:cubicBezTo>
                  <a:pt x="6310055" y="602228"/>
                  <a:pt x="6314865" y="594532"/>
                  <a:pt x="6333144" y="594532"/>
                </a:cubicBezTo>
                <a:cubicBezTo>
                  <a:pt x="6357194" y="594532"/>
                  <a:pt x="6381245" y="611848"/>
                  <a:pt x="6381245" y="640709"/>
                </a:cubicBezTo>
                <a:cubicBezTo>
                  <a:pt x="6381245" y="664760"/>
                  <a:pt x="6362967" y="683038"/>
                  <a:pt x="6338916" y="687848"/>
                </a:cubicBezTo>
                <a:cubicBezTo>
                  <a:pt x="6319675" y="691697"/>
                  <a:pt x="6301397" y="693621"/>
                  <a:pt x="6282156" y="693621"/>
                </a:cubicBezTo>
                <a:cubicBezTo>
                  <a:pt x="6203271" y="693621"/>
                  <a:pt x="6138815" y="632051"/>
                  <a:pt x="6138815" y="543544"/>
                </a:cubicBezTo>
                <a:lnTo>
                  <a:pt x="6138815" y="50026"/>
                </a:lnTo>
                <a:cubicBezTo>
                  <a:pt x="6138815" y="22127"/>
                  <a:pt x="6160942" y="0"/>
                  <a:pt x="6188840" y="0"/>
                </a:cubicBezTo>
                <a:close/>
                <a:moveTo>
                  <a:pt x="4118162" y="0"/>
                </a:moveTo>
                <a:cubicBezTo>
                  <a:pt x="4148947" y="0"/>
                  <a:pt x="4173960" y="25013"/>
                  <a:pt x="4173960" y="55798"/>
                </a:cubicBezTo>
                <a:cubicBezTo>
                  <a:pt x="4173960" y="86583"/>
                  <a:pt x="4148947" y="111595"/>
                  <a:pt x="4118162" y="111595"/>
                </a:cubicBezTo>
                <a:cubicBezTo>
                  <a:pt x="4087377" y="111595"/>
                  <a:pt x="4062365" y="86583"/>
                  <a:pt x="4062365" y="55798"/>
                </a:cubicBezTo>
                <a:cubicBezTo>
                  <a:pt x="4062365" y="25013"/>
                  <a:pt x="4087377" y="0"/>
                  <a:pt x="4118162" y="0"/>
                </a:cubicBezTo>
                <a:close/>
                <a:moveTo>
                  <a:pt x="3779015" y="0"/>
                </a:moveTo>
                <a:cubicBezTo>
                  <a:pt x="3805952" y="0"/>
                  <a:pt x="3828078" y="22127"/>
                  <a:pt x="3828078" y="50026"/>
                </a:cubicBezTo>
                <a:lnTo>
                  <a:pt x="3828078" y="196254"/>
                </a:lnTo>
                <a:lnTo>
                  <a:pt x="3921395" y="196254"/>
                </a:lnTo>
                <a:cubicBezTo>
                  <a:pt x="3949292" y="196254"/>
                  <a:pt x="3971420" y="216456"/>
                  <a:pt x="3971420" y="243393"/>
                </a:cubicBezTo>
                <a:cubicBezTo>
                  <a:pt x="3971420" y="272253"/>
                  <a:pt x="3950256" y="291494"/>
                  <a:pt x="3921395" y="291494"/>
                </a:cubicBezTo>
                <a:lnTo>
                  <a:pt x="3828078" y="291494"/>
                </a:lnTo>
                <a:lnTo>
                  <a:pt x="3828078" y="542583"/>
                </a:lnTo>
                <a:cubicBezTo>
                  <a:pt x="3828078" y="579139"/>
                  <a:pt x="3847318" y="602228"/>
                  <a:pt x="3872332" y="602228"/>
                </a:cubicBezTo>
                <a:cubicBezTo>
                  <a:pt x="3900230" y="602228"/>
                  <a:pt x="3905040" y="594532"/>
                  <a:pt x="3923319" y="594532"/>
                </a:cubicBezTo>
                <a:cubicBezTo>
                  <a:pt x="3947369" y="594532"/>
                  <a:pt x="3971420" y="611848"/>
                  <a:pt x="3971420" y="640709"/>
                </a:cubicBezTo>
                <a:cubicBezTo>
                  <a:pt x="3971420" y="664760"/>
                  <a:pt x="3953141" y="683038"/>
                  <a:pt x="3929091" y="687848"/>
                </a:cubicBezTo>
                <a:cubicBezTo>
                  <a:pt x="3909850" y="691697"/>
                  <a:pt x="3891572" y="693621"/>
                  <a:pt x="3872332" y="693621"/>
                </a:cubicBezTo>
                <a:cubicBezTo>
                  <a:pt x="3793446" y="693621"/>
                  <a:pt x="3728990" y="632051"/>
                  <a:pt x="3728990" y="543544"/>
                </a:cubicBezTo>
                <a:lnTo>
                  <a:pt x="3728990" y="50026"/>
                </a:lnTo>
                <a:cubicBezTo>
                  <a:pt x="3728990" y="22127"/>
                  <a:pt x="3751117" y="0"/>
                  <a:pt x="3779015" y="0"/>
                </a:cubicBezTo>
                <a:close/>
                <a:moveTo>
                  <a:pt x="1083440" y="0"/>
                </a:moveTo>
                <a:cubicBezTo>
                  <a:pt x="1110377" y="0"/>
                  <a:pt x="1132503" y="22127"/>
                  <a:pt x="1132503" y="50026"/>
                </a:cubicBezTo>
                <a:lnTo>
                  <a:pt x="1132503" y="196254"/>
                </a:lnTo>
                <a:lnTo>
                  <a:pt x="1225820" y="196254"/>
                </a:lnTo>
                <a:cubicBezTo>
                  <a:pt x="1253719" y="196254"/>
                  <a:pt x="1275845" y="216456"/>
                  <a:pt x="1275845" y="243393"/>
                </a:cubicBezTo>
                <a:cubicBezTo>
                  <a:pt x="1275845" y="272253"/>
                  <a:pt x="1254681" y="291494"/>
                  <a:pt x="1225820" y="291494"/>
                </a:cubicBezTo>
                <a:lnTo>
                  <a:pt x="1132503" y="291494"/>
                </a:lnTo>
                <a:lnTo>
                  <a:pt x="1132503" y="542583"/>
                </a:lnTo>
                <a:cubicBezTo>
                  <a:pt x="1132503" y="579139"/>
                  <a:pt x="1151744" y="602228"/>
                  <a:pt x="1176757" y="602228"/>
                </a:cubicBezTo>
                <a:cubicBezTo>
                  <a:pt x="1204655" y="602228"/>
                  <a:pt x="1209465" y="594532"/>
                  <a:pt x="1227744" y="594532"/>
                </a:cubicBezTo>
                <a:cubicBezTo>
                  <a:pt x="1251795" y="594532"/>
                  <a:pt x="1275845" y="611848"/>
                  <a:pt x="1275845" y="640709"/>
                </a:cubicBezTo>
                <a:cubicBezTo>
                  <a:pt x="1275845" y="664760"/>
                  <a:pt x="1257567" y="683038"/>
                  <a:pt x="1233516" y="687848"/>
                </a:cubicBezTo>
                <a:cubicBezTo>
                  <a:pt x="1214275" y="691697"/>
                  <a:pt x="1195997" y="693621"/>
                  <a:pt x="1176757" y="693621"/>
                </a:cubicBezTo>
                <a:cubicBezTo>
                  <a:pt x="1097870" y="693621"/>
                  <a:pt x="1033415" y="632051"/>
                  <a:pt x="1033415" y="543544"/>
                </a:cubicBezTo>
                <a:lnTo>
                  <a:pt x="1033415" y="50026"/>
                </a:lnTo>
                <a:cubicBezTo>
                  <a:pt x="1033415" y="22127"/>
                  <a:pt x="1055542" y="0"/>
                  <a:pt x="1083440" y="0"/>
                </a:cubicBezTo>
                <a:close/>
              </a:path>
            </a:pathLst>
          </a:custGeom>
          <a:solidFill>
            <a:srgbClr val="143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92"/>
          </a:p>
        </p:txBody>
      </p:sp>
      <p:sp>
        <p:nvSpPr>
          <p:cNvPr id="5" name="object 5"/>
          <p:cNvSpPr txBox="1"/>
          <p:nvPr/>
        </p:nvSpPr>
        <p:spPr>
          <a:xfrm rot="600000">
            <a:off x="688568" y="2194753"/>
            <a:ext cx="652666"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S</a:t>
            </a:r>
            <a:endParaRPr sz="4578">
              <a:latin typeface="NettoOT-Bold"/>
              <a:cs typeface="NettoOT-Bold"/>
            </a:endParaRPr>
          </a:p>
        </p:txBody>
      </p:sp>
      <p:sp>
        <p:nvSpPr>
          <p:cNvPr id="6" name="object 6"/>
          <p:cNvSpPr txBox="1"/>
          <p:nvPr/>
        </p:nvSpPr>
        <p:spPr>
          <a:xfrm rot="1020000">
            <a:off x="1044655" y="2320794"/>
            <a:ext cx="823380" cy="589905"/>
          </a:xfrm>
          <a:prstGeom prst="rect">
            <a:avLst/>
          </a:prstGeom>
        </p:spPr>
        <p:txBody>
          <a:bodyPr vert="horz" wrap="square" lIns="0" tIns="0" rIns="0" bIns="0" rtlCol="0">
            <a:spAutoFit/>
          </a:bodyPr>
          <a:lstStyle/>
          <a:p>
            <a:pPr>
              <a:lnSpc>
                <a:spcPts val="4584"/>
              </a:lnSpc>
            </a:pPr>
            <a:r>
              <a:rPr sz="4578" b="1" spc="-15" dirty="0">
                <a:solidFill>
                  <a:srgbClr val="FFFFFF"/>
                </a:solidFill>
                <a:latin typeface="NettoOT-Bold"/>
                <a:cs typeface="NettoOT-Bold"/>
              </a:rPr>
              <a:t>ee</a:t>
            </a:r>
            <a:endParaRPr sz="4578">
              <a:latin typeface="NettoOT-Bold"/>
              <a:cs typeface="NettoOT-Bold"/>
            </a:endParaRPr>
          </a:p>
        </p:txBody>
      </p:sp>
      <p:sp>
        <p:nvSpPr>
          <p:cNvPr id="7" name="object 7"/>
          <p:cNvSpPr txBox="1"/>
          <p:nvPr/>
        </p:nvSpPr>
        <p:spPr>
          <a:xfrm rot="780000">
            <a:off x="1483368" y="2418373"/>
            <a:ext cx="602422" cy="589905"/>
          </a:xfrm>
          <a:prstGeom prst="rect">
            <a:avLst/>
          </a:prstGeom>
        </p:spPr>
        <p:txBody>
          <a:bodyPr vert="horz" wrap="square" lIns="0" tIns="0" rIns="0" bIns="0" rtlCol="0">
            <a:spAutoFit/>
          </a:bodyPr>
          <a:lstStyle/>
          <a:p>
            <a:pPr>
              <a:lnSpc>
                <a:spcPts val="4584"/>
              </a:lnSpc>
            </a:pPr>
            <a:r>
              <a:rPr sz="4578" b="1" dirty="0">
                <a:solidFill>
                  <a:srgbClr val="FFFFFF"/>
                </a:solidFill>
                <a:latin typeface="NettoOT-Bold"/>
                <a:cs typeface="NettoOT-Bold"/>
              </a:rPr>
              <a:t>i</a:t>
            </a:r>
            <a:endParaRPr sz="4578">
              <a:latin typeface="NettoOT-Bold"/>
              <a:cs typeface="NettoOT-Bold"/>
            </a:endParaRPr>
          </a:p>
        </p:txBody>
      </p:sp>
      <p:sp>
        <p:nvSpPr>
          <p:cNvPr id="8" name="object 8"/>
          <p:cNvSpPr txBox="1"/>
          <p:nvPr/>
        </p:nvSpPr>
        <p:spPr>
          <a:xfrm rot="480000">
            <a:off x="1654625" y="2460249"/>
            <a:ext cx="662665"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n</a:t>
            </a:r>
            <a:endParaRPr sz="4578">
              <a:latin typeface="NettoOT-Bold"/>
              <a:cs typeface="NettoOT-Bold"/>
            </a:endParaRPr>
          </a:p>
        </p:txBody>
      </p:sp>
      <p:sp>
        <p:nvSpPr>
          <p:cNvPr id="10" name="object 10"/>
          <p:cNvSpPr txBox="1"/>
          <p:nvPr/>
        </p:nvSpPr>
        <p:spPr>
          <a:xfrm rot="20280000">
            <a:off x="2413661" y="2380557"/>
            <a:ext cx="635313"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s</a:t>
            </a:r>
            <a:endParaRPr sz="4578">
              <a:latin typeface="NettoOT-Bold"/>
              <a:cs typeface="NettoOT-Bold"/>
            </a:endParaRPr>
          </a:p>
        </p:txBody>
      </p:sp>
      <p:sp>
        <p:nvSpPr>
          <p:cNvPr id="11" name="object 11"/>
          <p:cNvSpPr txBox="1"/>
          <p:nvPr/>
        </p:nvSpPr>
        <p:spPr>
          <a:xfrm rot="20580000">
            <a:off x="2665146" y="2284722"/>
            <a:ext cx="637639"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c</a:t>
            </a:r>
            <a:endParaRPr sz="4578">
              <a:latin typeface="NettoOT-Bold"/>
              <a:cs typeface="NettoOT-Bold"/>
            </a:endParaRPr>
          </a:p>
        </p:txBody>
      </p:sp>
      <p:sp>
        <p:nvSpPr>
          <p:cNvPr id="12" name="object 12"/>
          <p:cNvSpPr txBox="1"/>
          <p:nvPr/>
        </p:nvSpPr>
        <p:spPr>
          <a:xfrm rot="20880000">
            <a:off x="2938966" y="2212191"/>
            <a:ext cx="650768"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a</a:t>
            </a:r>
            <a:endParaRPr sz="4578">
              <a:latin typeface="NettoOT-Bold"/>
              <a:cs typeface="NettoOT-Bold"/>
            </a:endParaRPr>
          </a:p>
        </p:txBody>
      </p:sp>
      <p:sp>
        <p:nvSpPr>
          <p:cNvPr id="13" name="object 13"/>
          <p:cNvSpPr txBox="1"/>
          <p:nvPr/>
        </p:nvSpPr>
        <p:spPr>
          <a:xfrm rot="21240000">
            <a:off x="3211468" y="2169246"/>
            <a:ext cx="619508" cy="589905"/>
          </a:xfrm>
          <a:prstGeom prst="rect">
            <a:avLst/>
          </a:prstGeom>
        </p:spPr>
        <p:txBody>
          <a:bodyPr vert="horz" wrap="square" lIns="0" tIns="0" rIns="0" bIns="0" rtlCol="0">
            <a:spAutoFit/>
          </a:bodyPr>
          <a:lstStyle/>
          <a:p>
            <a:pPr>
              <a:lnSpc>
                <a:spcPts val="4584"/>
              </a:lnSpc>
            </a:pPr>
            <a:r>
              <a:rPr sz="4578" b="1" dirty="0">
                <a:solidFill>
                  <a:srgbClr val="FFFFFF"/>
                </a:solidFill>
                <a:latin typeface="NettoOT-Bold"/>
                <a:cs typeface="NettoOT-Bold"/>
              </a:rPr>
              <a:t>r</a:t>
            </a:r>
            <a:endParaRPr sz="4578">
              <a:latin typeface="NettoOT-Bold"/>
              <a:cs typeface="NettoOT-Bold"/>
            </a:endParaRPr>
          </a:p>
        </p:txBody>
      </p:sp>
      <p:sp>
        <p:nvSpPr>
          <p:cNvPr id="14" name="object 14"/>
          <p:cNvSpPr txBox="1"/>
          <p:nvPr/>
        </p:nvSpPr>
        <p:spPr>
          <a:xfrm>
            <a:off x="3627931" y="2055507"/>
            <a:ext cx="291494" cy="705655"/>
          </a:xfrm>
          <a:prstGeom prst="rect">
            <a:avLst/>
          </a:prstGeom>
        </p:spPr>
        <p:txBody>
          <a:bodyPr vert="horz" wrap="square" lIns="0" tIns="1155" rIns="0" bIns="0" rtlCol="0">
            <a:spAutoFit/>
          </a:bodyPr>
          <a:lstStyle/>
          <a:p>
            <a:pPr marL="7701">
              <a:spcBef>
                <a:spcPts val="9"/>
              </a:spcBef>
            </a:pPr>
            <a:r>
              <a:rPr sz="4578" b="1" spc="3" dirty="0">
                <a:solidFill>
                  <a:srgbClr val="FFFFFF"/>
                </a:solidFill>
                <a:latin typeface="NettoOT-Bold"/>
                <a:cs typeface="NettoOT-Bold"/>
              </a:rPr>
              <a:t>y</a:t>
            </a:r>
            <a:endParaRPr sz="4578">
              <a:latin typeface="NettoOT-Bold"/>
              <a:cs typeface="NettoOT-Bold"/>
            </a:endParaRPr>
          </a:p>
        </p:txBody>
      </p:sp>
      <p:sp>
        <p:nvSpPr>
          <p:cNvPr id="15" name="object 15"/>
          <p:cNvSpPr txBox="1"/>
          <p:nvPr/>
        </p:nvSpPr>
        <p:spPr>
          <a:xfrm rot="420000">
            <a:off x="4014818" y="2191343"/>
            <a:ext cx="617568" cy="589905"/>
          </a:xfrm>
          <a:prstGeom prst="rect">
            <a:avLst/>
          </a:prstGeom>
        </p:spPr>
        <p:txBody>
          <a:bodyPr vert="horz" wrap="square" lIns="0" tIns="0" rIns="0" bIns="0" rtlCol="0">
            <a:spAutoFit/>
          </a:bodyPr>
          <a:lstStyle/>
          <a:p>
            <a:pPr>
              <a:lnSpc>
                <a:spcPts val="4584"/>
              </a:lnSpc>
            </a:pPr>
            <a:r>
              <a:rPr sz="4578" b="1" dirty="0">
                <a:solidFill>
                  <a:srgbClr val="FFFFFF"/>
                </a:solidFill>
                <a:latin typeface="NettoOT-Bold"/>
                <a:cs typeface="NettoOT-Bold"/>
              </a:rPr>
              <a:t>t</a:t>
            </a:r>
            <a:endParaRPr sz="4578">
              <a:latin typeface="NettoOT-Bold"/>
              <a:cs typeface="NettoOT-Bold"/>
            </a:endParaRPr>
          </a:p>
        </p:txBody>
      </p:sp>
      <p:sp>
        <p:nvSpPr>
          <p:cNvPr id="16" name="object 16"/>
          <p:cNvSpPr txBox="1"/>
          <p:nvPr/>
        </p:nvSpPr>
        <p:spPr>
          <a:xfrm rot="480000">
            <a:off x="4276589" y="2239269"/>
            <a:ext cx="736949" cy="589905"/>
          </a:xfrm>
          <a:prstGeom prst="rect">
            <a:avLst/>
          </a:prstGeom>
        </p:spPr>
        <p:txBody>
          <a:bodyPr vert="horz" wrap="square" lIns="0" tIns="0" rIns="0" bIns="0" rtlCol="0">
            <a:spAutoFit/>
          </a:bodyPr>
          <a:lstStyle/>
          <a:p>
            <a:pPr>
              <a:lnSpc>
                <a:spcPts val="4584"/>
              </a:lnSpc>
            </a:pPr>
            <a:r>
              <a:rPr sz="4578" b="1" spc="-15" dirty="0">
                <a:solidFill>
                  <a:srgbClr val="FFFFFF"/>
                </a:solidFill>
                <a:latin typeface="NettoOT-Bold"/>
                <a:cs typeface="NettoOT-Bold"/>
              </a:rPr>
              <a:t>hi</a:t>
            </a:r>
            <a:endParaRPr sz="4578">
              <a:latin typeface="NettoOT-Bold"/>
              <a:cs typeface="NettoOT-Bold"/>
            </a:endParaRPr>
          </a:p>
        </p:txBody>
      </p:sp>
      <p:sp>
        <p:nvSpPr>
          <p:cNvPr id="17" name="object 17"/>
          <p:cNvSpPr txBox="1"/>
          <p:nvPr/>
        </p:nvSpPr>
        <p:spPr>
          <a:xfrm rot="420000">
            <a:off x="4683269" y="2290873"/>
            <a:ext cx="657596"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n</a:t>
            </a:r>
            <a:endParaRPr sz="4578">
              <a:latin typeface="NettoOT-Bold"/>
              <a:cs typeface="NettoOT-Bold"/>
            </a:endParaRPr>
          </a:p>
        </p:txBody>
      </p:sp>
      <p:sp>
        <p:nvSpPr>
          <p:cNvPr id="18" name="object 18"/>
          <p:cNvSpPr txBox="1"/>
          <p:nvPr/>
        </p:nvSpPr>
        <p:spPr>
          <a:xfrm rot="120000">
            <a:off x="4968608" y="2317578"/>
            <a:ext cx="658671"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g</a:t>
            </a:r>
            <a:endParaRPr sz="4578">
              <a:latin typeface="NettoOT-Bold"/>
              <a:cs typeface="NettoOT-Bold"/>
            </a:endParaRPr>
          </a:p>
        </p:txBody>
      </p:sp>
      <p:sp>
        <p:nvSpPr>
          <p:cNvPr id="19" name="object 19"/>
          <p:cNvSpPr txBox="1"/>
          <p:nvPr/>
        </p:nvSpPr>
        <p:spPr>
          <a:xfrm rot="21240000">
            <a:off x="5223159" y="2311019"/>
            <a:ext cx="635160"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s</a:t>
            </a:r>
            <a:endParaRPr sz="4578">
              <a:latin typeface="NettoOT-Bold"/>
              <a:cs typeface="NettoOT-Bold"/>
            </a:endParaRPr>
          </a:p>
        </p:txBody>
      </p:sp>
      <p:sp>
        <p:nvSpPr>
          <p:cNvPr id="20" name="object 20"/>
          <p:cNvSpPr txBox="1"/>
          <p:nvPr/>
        </p:nvSpPr>
        <p:spPr>
          <a:xfrm rot="20460000">
            <a:off x="1213863" y="4720339"/>
            <a:ext cx="679663"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O</a:t>
            </a:r>
            <a:endParaRPr sz="4578">
              <a:latin typeface="NettoOT-Bold"/>
              <a:cs typeface="NettoOT-Bold"/>
            </a:endParaRPr>
          </a:p>
        </p:txBody>
      </p:sp>
      <p:sp>
        <p:nvSpPr>
          <p:cNvPr id="21" name="object 21"/>
          <p:cNvSpPr txBox="1"/>
          <p:nvPr/>
        </p:nvSpPr>
        <p:spPr>
          <a:xfrm rot="19740000">
            <a:off x="1484062" y="4601757"/>
            <a:ext cx="657954"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n</a:t>
            </a:r>
            <a:endParaRPr sz="4578" dirty="0">
              <a:latin typeface="NettoOT-Bold"/>
              <a:cs typeface="NettoOT-Bold"/>
            </a:endParaRPr>
          </a:p>
        </p:txBody>
      </p:sp>
      <p:sp>
        <p:nvSpPr>
          <p:cNvPr id="22" name="object 22"/>
          <p:cNvSpPr txBox="1"/>
          <p:nvPr/>
        </p:nvSpPr>
        <p:spPr>
          <a:xfrm rot="18960000">
            <a:off x="1649651" y="4490686"/>
            <a:ext cx="600603" cy="589905"/>
          </a:xfrm>
          <a:prstGeom prst="rect">
            <a:avLst/>
          </a:prstGeom>
        </p:spPr>
        <p:txBody>
          <a:bodyPr vert="horz" wrap="square" lIns="0" tIns="0" rIns="0" bIns="0" rtlCol="0">
            <a:spAutoFit/>
          </a:bodyPr>
          <a:lstStyle/>
          <a:p>
            <a:pPr>
              <a:lnSpc>
                <a:spcPts val="4584"/>
              </a:lnSpc>
            </a:pPr>
            <a:r>
              <a:rPr sz="4578" b="1" dirty="0">
                <a:solidFill>
                  <a:srgbClr val="FFFFFF"/>
                </a:solidFill>
                <a:latin typeface="NettoOT-Bold"/>
                <a:cs typeface="NettoOT-Bold"/>
              </a:rPr>
              <a:t>l</a:t>
            </a:r>
            <a:endParaRPr sz="4578">
              <a:latin typeface="NettoOT-Bold"/>
              <a:cs typeface="NettoOT-Bold"/>
            </a:endParaRPr>
          </a:p>
        </p:txBody>
      </p:sp>
      <p:sp>
        <p:nvSpPr>
          <p:cNvPr id="23" name="object 23"/>
          <p:cNvSpPr txBox="1"/>
          <p:nvPr/>
        </p:nvSpPr>
        <p:spPr>
          <a:xfrm rot="18840000">
            <a:off x="1741152" y="4395891"/>
            <a:ext cx="602032" cy="589905"/>
          </a:xfrm>
          <a:prstGeom prst="rect">
            <a:avLst/>
          </a:prstGeom>
        </p:spPr>
        <p:txBody>
          <a:bodyPr vert="horz" wrap="square" lIns="0" tIns="0" rIns="0" bIns="0" rtlCol="0">
            <a:spAutoFit/>
          </a:bodyPr>
          <a:lstStyle/>
          <a:p>
            <a:pPr>
              <a:lnSpc>
                <a:spcPts val="4584"/>
              </a:lnSpc>
            </a:pPr>
            <a:r>
              <a:rPr sz="4578" b="1" dirty="0">
                <a:solidFill>
                  <a:srgbClr val="FFFFFF"/>
                </a:solidFill>
                <a:latin typeface="NettoOT-Bold"/>
                <a:cs typeface="NettoOT-Bold"/>
              </a:rPr>
              <a:t>i</a:t>
            </a:r>
            <a:endParaRPr sz="4578">
              <a:latin typeface="NettoOT-Bold"/>
              <a:cs typeface="NettoOT-Bold"/>
            </a:endParaRPr>
          </a:p>
        </p:txBody>
      </p:sp>
      <p:sp>
        <p:nvSpPr>
          <p:cNvPr id="24" name="object 24"/>
          <p:cNvSpPr txBox="1"/>
          <p:nvPr/>
        </p:nvSpPr>
        <p:spPr>
          <a:xfrm rot="18780000">
            <a:off x="1863938" y="4231807"/>
            <a:ext cx="657596"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n</a:t>
            </a:r>
            <a:endParaRPr sz="4578">
              <a:latin typeface="NettoOT-Bold"/>
              <a:cs typeface="NettoOT-Bold"/>
            </a:endParaRPr>
          </a:p>
        </p:txBody>
      </p:sp>
      <p:sp>
        <p:nvSpPr>
          <p:cNvPr id="25" name="object 25"/>
          <p:cNvSpPr txBox="1"/>
          <p:nvPr/>
        </p:nvSpPr>
        <p:spPr>
          <a:xfrm rot="19200000">
            <a:off x="2096584" y="4010624"/>
            <a:ext cx="649401"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e</a:t>
            </a:r>
            <a:endParaRPr sz="4578">
              <a:latin typeface="NettoOT-Bold"/>
              <a:cs typeface="NettoOT-Bold"/>
            </a:endParaRPr>
          </a:p>
        </p:txBody>
      </p:sp>
      <p:sp>
        <p:nvSpPr>
          <p:cNvPr id="26" name="object 26"/>
          <p:cNvSpPr txBox="1"/>
          <p:nvPr/>
        </p:nvSpPr>
        <p:spPr>
          <a:xfrm rot="20580000">
            <a:off x="2547781" y="3761498"/>
            <a:ext cx="667682"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B</a:t>
            </a:r>
            <a:endParaRPr sz="4578">
              <a:latin typeface="NettoOT-Bold"/>
              <a:cs typeface="NettoOT-Bold"/>
            </a:endParaRPr>
          </a:p>
        </p:txBody>
      </p:sp>
      <p:sp>
        <p:nvSpPr>
          <p:cNvPr id="27" name="object 27"/>
          <p:cNvSpPr txBox="1"/>
          <p:nvPr/>
        </p:nvSpPr>
        <p:spPr>
          <a:xfrm rot="21060000">
            <a:off x="2882644" y="3685702"/>
            <a:ext cx="659933"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u</a:t>
            </a:r>
            <a:endParaRPr sz="4578" dirty="0">
              <a:latin typeface="NettoOT-Bold"/>
              <a:cs typeface="NettoOT-Bold"/>
            </a:endParaRPr>
          </a:p>
        </p:txBody>
      </p:sp>
      <p:sp>
        <p:nvSpPr>
          <p:cNvPr id="28" name="object 28"/>
          <p:cNvSpPr txBox="1"/>
          <p:nvPr/>
        </p:nvSpPr>
        <p:spPr>
          <a:xfrm rot="21300000">
            <a:off x="3281354" y="3638137"/>
            <a:ext cx="601646" cy="589905"/>
          </a:xfrm>
          <a:prstGeom prst="rect">
            <a:avLst/>
          </a:prstGeom>
        </p:spPr>
        <p:txBody>
          <a:bodyPr vert="horz" wrap="square" lIns="0" tIns="0" rIns="0" bIns="0" rtlCol="0">
            <a:spAutoFit/>
          </a:bodyPr>
          <a:lstStyle/>
          <a:p>
            <a:pPr>
              <a:lnSpc>
                <a:spcPts val="4584"/>
              </a:lnSpc>
            </a:pPr>
            <a:r>
              <a:rPr sz="4578" b="1" dirty="0">
                <a:solidFill>
                  <a:srgbClr val="FFFFFF"/>
                </a:solidFill>
                <a:latin typeface="NettoOT-Bold"/>
                <a:cs typeface="NettoOT-Bold"/>
              </a:rPr>
              <a:t>l</a:t>
            </a:r>
            <a:endParaRPr sz="4578">
              <a:latin typeface="NettoOT-Bold"/>
              <a:cs typeface="NettoOT-Bold"/>
            </a:endParaRPr>
          </a:p>
        </p:txBody>
      </p:sp>
      <p:sp>
        <p:nvSpPr>
          <p:cNvPr id="29" name="object 29"/>
          <p:cNvSpPr txBox="1"/>
          <p:nvPr/>
        </p:nvSpPr>
        <p:spPr>
          <a:xfrm rot="21240000">
            <a:off x="3258775" y="3329822"/>
            <a:ext cx="906922" cy="1179810"/>
          </a:xfrm>
          <a:prstGeom prst="rect">
            <a:avLst/>
          </a:prstGeom>
        </p:spPr>
        <p:txBody>
          <a:bodyPr vert="horz" wrap="square" lIns="0" tIns="0" rIns="0" bIns="0" rtlCol="0">
            <a:spAutoFit/>
          </a:bodyPr>
          <a:lstStyle/>
          <a:p>
            <a:pPr>
              <a:lnSpc>
                <a:spcPts val="4584"/>
              </a:lnSpc>
            </a:pPr>
            <a:r>
              <a:rPr sz="4578" b="1" dirty="0">
                <a:solidFill>
                  <a:srgbClr val="FFFFFF"/>
                </a:solidFill>
                <a:latin typeface="NettoOT-Bold"/>
                <a:cs typeface="NettoOT-Bold"/>
              </a:rPr>
              <a:t>l</a:t>
            </a:r>
            <a:r>
              <a:rPr sz="4578" b="1" spc="-67" dirty="0">
                <a:solidFill>
                  <a:srgbClr val="FFFFFF"/>
                </a:solidFill>
                <a:latin typeface="NettoOT-Bold"/>
                <a:cs typeface="NettoOT-Bold"/>
              </a:rPr>
              <a:t> </a:t>
            </a:r>
            <a:r>
              <a:rPr sz="4578" b="1" spc="-15" dirty="0">
                <a:solidFill>
                  <a:srgbClr val="FFFFFF"/>
                </a:solidFill>
                <a:latin typeface="NettoOT-Bold"/>
                <a:cs typeface="NettoOT-Bold"/>
              </a:rPr>
              <a:t>yi</a:t>
            </a:r>
            <a:endParaRPr sz="4578">
              <a:latin typeface="NettoOT-Bold"/>
              <a:cs typeface="NettoOT-Bold"/>
            </a:endParaRPr>
          </a:p>
        </p:txBody>
      </p:sp>
      <p:sp>
        <p:nvSpPr>
          <p:cNvPr id="30" name="object 30"/>
          <p:cNvSpPr txBox="1"/>
          <p:nvPr/>
        </p:nvSpPr>
        <p:spPr>
          <a:xfrm rot="21180000">
            <a:off x="3870117" y="3568494"/>
            <a:ext cx="661750"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n</a:t>
            </a:r>
            <a:endParaRPr sz="4578">
              <a:latin typeface="NettoOT-Bold"/>
              <a:cs typeface="NettoOT-Bold"/>
            </a:endParaRPr>
          </a:p>
        </p:txBody>
      </p:sp>
      <p:sp>
        <p:nvSpPr>
          <p:cNvPr id="31" name="object 31"/>
          <p:cNvSpPr txBox="1"/>
          <p:nvPr/>
        </p:nvSpPr>
        <p:spPr>
          <a:xfrm rot="21000000">
            <a:off x="4160208" y="3522961"/>
            <a:ext cx="656883"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g</a:t>
            </a:r>
            <a:endParaRPr sz="4578">
              <a:latin typeface="NettoOT-Bold"/>
              <a:cs typeface="NettoOT-Bold"/>
            </a:endParaRPr>
          </a:p>
        </p:txBody>
      </p:sp>
      <p:sp>
        <p:nvSpPr>
          <p:cNvPr id="32" name="object 32"/>
          <p:cNvSpPr txBox="1"/>
          <p:nvPr/>
        </p:nvSpPr>
        <p:spPr>
          <a:xfrm rot="20520000">
            <a:off x="2244913" y="5809856"/>
            <a:ext cx="648046"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F</a:t>
            </a:r>
            <a:endParaRPr sz="4578">
              <a:latin typeface="NettoOT-Bold"/>
              <a:cs typeface="NettoOT-Bold"/>
            </a:endParaRPr>
          </a:p>
        </p:txBody>
      </p:sp>
      <p:sp>
        <p:nvSpPr>
          <p:cNvPr id="33" name="object 33"/>
          <p:cNvSpPr txBox="1"/>
          <p:nvPr/>
        </p:nvSpPr>
        <p:spPr>
          <a:xfrm rot="20340000">
            <a:off x="2500928" y="5717799"/>
            <a:ext cx="652840"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a</a:t>
            </a:r>
            <a:endParaRPr sz="4578">
              <a:latin typeface="NettoOT-Bold"/>
              <a:cs typeface="NettoOT-Bold"/>
            </a:endParaRPr>
          </a:p>
        </p:txBody>
      </p:sp>
      <p:sp>
        <p:nvSpPr>
          <p:cNvPr id="34" name="object 34"/>
          <p:cNvSpPr txBox="1"/>
          <p:nvPr/>
        </p:nvSpPr>
        <p:spPr>
          <a:xfrm rot="20100000">
            <a:off x="2748437" y="5612842"/>
            <a:ext cx="643561"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k</a:t>
            </a:r>
            <a:endParaRPr sz="4578">
              <a:latin typeface="NettoOT-Bold"/>
              <a:cs typeface="NettoOT-Bold"/>
            </a:endParaRPr>
          </a:p>
        </p:txBody>
      </p:sp>
      <p:sp>
        <p:nvSpPr>
          <p:cNvPr id="35" name="object 35"/>
          <p:cNvSpPr txBox="1"/>
          <p:nvPr/>
        </p:nvSpPr>
        <p:spPr>
          <a:xfrm rot="19800000">
            <a:off x="2973914" y="5491674"/>
            <a:ext cx="652146"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e</a:t>
            </a:r>
            <a:endParaRPr sz="4578">
              <a:latin typeface="NettoOT-Bold"/>
              <a:cs typeface="NettoOT-Bold"/>
            </a:endParaRPr>
          </a:p>
        </p:txBody>
      </p:sp>
      <p:sp>
        <p:nvSpPr>
          <p:cNvPr id="36" name="object 36"/>
          <p:cNvSpPr txBox="1"/>
          <p:nvPr/>
        </p:nvSpPr>
        <p:spPr>
          <a:xfrm rot="19020000">
            <a:off x="3292238" y="5256273"/>
            <a:ext cx="658133"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n</a:t>
            </a:r>
            <a:endParaRPr sz="4578">
              <a:latin typeface="NettoOT-Bold"/>
              <a:cs typeface="NettoOT-Bold"/>
            </a:endParaRPr>
          </a:p>
        </p:txBody>
      </p:sp>
      <p:sp>
        <p:nvSpPr>
          <p:cNvPr id="37" name="object 37"/>
          <p:cNvSpPr txBox="1"/>
          <p:nvPr/>
        </p:nvSpPr>
        <p:spPr>
          <a:xfrm rot="19140000">
            <a:off x="3502387" y="5041052"/>
            <a:ext cx="653362"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e</a:t>
            </a:r>
            <a:endParaRPr sz="4578">
              <a:latin typeface="NettoOT-Bold"/>
              <a:cs typeface="NettoOT-Bold"/>
            </a:endParaRPr>
          </a:p>
        </p:txBody>
      </p:sp>
      <p:sp>
        <p:nvSpPr>
          <p:cNvPr id="38" name="object 38"/>
          <p:cNvSpPr txBox="1"/>
          <p:nvPr/>
        </p:nvSpPr>
        <p:spPr>
          <a:xfrm rot="19860000">
            <a:off x="3785176" y="4818814"/>
            <a:ext cx="719851"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w</a:t>
            </a:r>
            <a:endParaRPr sz="4578">
              <a:latin typeface="NettoOT-Bold"/>
              <a:cs typeface="NettoOT-Bold"/>
            </a:endParaRPr>
          </a:p>
        </p:txBody>
      </p:sp>
      <p:sp>
        <p:nvSpPr>
          <p:cNvPr id="39" name="object 39"/>
          <p:cNvSpPr txBox="1"/>
          <p:nvPr/>
        </p:nvSpPr>
        <p:spPr>
          <a:xfrm rot="20160000">
            <a:off x="4137740" y="4659201"/>
            <a:ext cx="636548"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s</a:t>
            </a:r>
            <a:endParaRPr sz="4578">
              <a:latin typeface="NettoOT-Bold"/>
              <a:cs typeface="NettoOT-Bold"/>
            </a:endParaRPr>
          </a:p>
        </p:txBody>
      </p:sp>
      <p:sp>
        <p:nvSpPr>
          <p:cNvPr id="40" name="object 40"/>
          <p:cNvSpPr txBox="1"/>
          <p:nvPr/>
        </p:nvSpPr>
        <p:spPr>
          <a:xfrm rot="19560000">
            <a:off x="5010379" y="6057907"/>
            <a:ext cx="655466"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S</a:t>
            </a:r>
            <a:endParaRPr sz="4578">
              <a:latin typeface="NettoOT-Bold"/>
              <a:cs typeface="NettoOT-Bold"/>
            </a:endParaRPr>
          </a:p>
        </p:txBody>
      </p:sp>
      <p:sp>
        <p:nvSpPr>
          <p:cNvPr id="41" name="object 41"/>
          <p:cNvSpPr txBox="1"/>
          <p:nvPr/>
        </p:nvSpPr>
        <p:spPr>
          <a:xfrm rot="19380000">
            <a:off x="5232114" y="5902083"/>
            <a:ext cx="639372"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c</a:t>
            </a:r>
            <a:endParaRPr sz="4578">
              <a:latin typeface="NettoOT-Bold"/>
              <a:cs typeface="NettoOT-Bold"/>
            </a:endParaRPr>
          </a:p>
        </p:txBody>
      </p:sp>
      <p:sp>
        <p:nvSpPr>
          <p:cNvPr id="42" name="object 42"/>
          <p:cNvSpPr txBox="1"/>
          <p:nvPr/>
        </p:nvSpPr>
        <p:spPr>
          <a:xfrm rot="19200000">
            <a:off x="5427977" y="5737073"/>
            <a:ext cx="654411"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a</a:t>
            </a:r>
            <a:endParaRPr sz="4578">
              <a:latin typeface="NettoOT-Bold"/>
              <a:cs typeface="NettoOT-Bold"/>
            </a:endParaRPr>
          </a:p>
        </p:txBody>
      </p:sp>
      <p:sp>
        <p:nvSpPr>
          <p:cNvPr id="43" name="object 43"/>
          <p:cNvSpPr txBox="1"/>
          <p:nvPr/>
        </p:nvSpPr>
        <p:spPr>
          <a:xfrm rot="18900000">
            <a:off x="5642383" y="5495818"/>
            <a:ext cx="742405"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m</a:t>
            </a:r>
            <a:endParaRPr sz="4578">
              <a:latin typeface="NettoOT-Bold"/>
              <a:cs typeface="NettoOT-Bold"/>
            </a:endParaRPr>
          </a:p>
        </p:txBody>
      </p:sp>
      <p:sp>
        <p:nvSpPr>
          <p:cNvPr id="44" name="object 44"/>
          <p:cNvSpPr txBox="1"/>
          <p:nvPr/>
        </p:nvSpPr>
        <p:spPr>
          <a:xfrm rot="18540000">
            <a:off x="5913744" y="5247027"/>
            <a:ext cx="637639" cy="589905"/>
          </a:xfrm>
          <a:prstGeom prst="rect">
            <a:avLst/>
          </a:prstGeom>
        </p:spPr>
        <p:txBody>
          <a:bodyPr vert="horz" wrap="square" lIns="0" tIns="0" rIns="0" bIns="0" rtlCol="0">
            <a:spAutoFit/>
          </a:bodyPr>
          <a:lstStyle/>
          <a:p>
            <a:pPr>
              <a:lnSpc>
                <a:spcPts val="4584"/>
              </a:lnSpc>
            </a:pPr>
            <a:r>
              <a:rPr sz="4578" b="1" spc="3" dirty="0">
                <a:solidFill>
                  <a:srgbClr val="FFFFFF"/>
                </a:solidFill>
                <a:latin typeface="NettoOT-Bold"/>
                <a:cs typeface="NettoOT-Bold"/>
              </a:rPr>
              <a:t>s</a:t>
            </a:r>
            <a:endParaRPr sz="4578">
              <a:latin typeface="NettoOT-Bold"/>
              <a:cs typeface="NettoOT-Bold"/>
            </a:endParaRPr>
          </a:p>
        </p:txBody>
      </p:sp>
      <p:pic>
        <p:nvPicPr>
          <p:cNvPr id="47" name="Picture 46" descr="Laptop with words flowing out: &#10;Seeing scary things&#10;Online Bullying&#10;Fake Nws&#10;Scams">
            <a:extLst>
              <a:ext uri="{FF2B5EF4-FFF2-40B4-BE49-F238E27FC236}">
                <a16:creationId xmlns:a16="http://schemas.microsoft.com/office/drawing/2014/main" id="{B4BF6439-0CAC-1155-CAE8-5FD7E00D13F8}"/>
              </a:ext>
            </a:extLst>
          </p:cNvPr>
          <p:cNvPicPr>
            <a:picLocks noChangeAspect="1"/>
          </p:cNvPicPr>
          <p:nvPr/>
        </p:nvPicPr>
        <p:blipFill rotWithShape="1">
          <a:blip r:embed="rId3">
            <a:extLst>
              <a:ext uri="{28A0092B-C50C-407E-A947-70E740481C1C}">
                <a14:useLocalDpi xmlns:a14="http://schemas.microsoft.com/office/drawing/2010/main"/>
              </a:ext>
            </a:extLst>
          </a:blip>
          <a:srcRect l="930" b="301"/>
          <a:stretch/>
        </p:blipFill>
        <p:spPr>
          <a:xfrm>
            <a:off x="428" y="1237903"/>
            <a:ext cx="11884738" cy="5620097"/>
          </a:xfrm>
          <a:prstGeom prst="rect">
            <a:avLst/>
          </a:prstGeom>
        </p:spPr>
      </p:pic>
    </p:spTree>
    <p:extLst>
      <p:ext uri="{BB962C8B-B14F-4D97-AF65-F5344CB8AC3E}">
        <p14:creationId xmlns:p14="http://schemas.microsoft.com/office/powerpoint/2010/main" val="193141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Agreement with the Children </a:t>
            </a:r>
          </a:p>
        </p:txBody>
      </p:sp>
      <p:sp>
        <p:nvSpPr>
          <p:cNvPr id="3" name="Content Placeholder 2"/>
          <p:cNvSpPr>
            <a:spLocks noGrp="1"/>
          </p:cNvSpPr>
          <p:nvPr>
            <p:ph idx="1"/>
          </p:nvPr>
        </p:nvSpPr>
        <p:spPr/>
        <p:txBody>
          <a:bodyPr/>
          <a:lstStyle/>
          <a:p>
            <a:r>
              <a:rPr lang="en-GB" dirty="0"/>
              <a:t>Children all sign an ‘Acceptable Use Agreement’</a:t>
            </a:r>
          </a:p>
          <a:p>
            <a:r>
              <a:rPr lang="en-GB" dirty="0"/>
              <a:t>This reminds them of expectations when using technology</a:t>
            </a:r>
          </a:p>
          <a:p>
            <a:endParaRPr lang="en-GB" dirty="0"/>
          </a:p>
        </p:txBody>
      </p:sp>
    </p:spTree>
    <p:extLst>
      <p:ext uri="{BB962C8B-B14F-4D97-AF65-F5344CB8AC3E}">
        <p14:creationId xmlns:p14="http://schemas.microsoft.com/office/powerpoint/2010/main" val="27291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KCSIE (Keeping Children Safe in Education)</a:t>
            </a:r>
          </a:p>
        </p:txBody>
      </p:sp>
      <p:sp>
        <p:nvSpPr>
          <p:cNvPr id="3" name="Content Placeholder 2"/>
          <p:cNvSpPr>
            <a:spLocks noGrp="1"/>
          </p:cNvSpPr>
          <p:nvPr>
            <p:ph idx="1"/>
          </p:nvPr>
        </p:nvSpPr>
        <p:spPr/>
        <p:txBody>
          <a:bodyPr/>
          <a:lstStyle/>
          <a:p>
            <a:r>
              <a:rPr lang="en-GB" dirty="0"/>
              <a:t>Refers consistently to e-safety throughout the document</a:t>
            </a:r>
          </a:p>
          <a:p>
            <a:r>
              <a:rPr lang="en-GB" dirty="0"/>
              <a:t>This year a major change to the document refers to the filtering and monitor of information children can access</a:t>
            </a:r>
          </a:p>
          <a:p>
            <a:r>
              <a:rPr lang="en-GB" dirty="0"/>
              <a:t>Effectively this refers to our management of what children can access at school </a:t>
            </a:r>
          </a:p>
          <a:p>
            <a:r>
              <a:rPr lang="en-GB" dirty="0"/>
              <a:t>This is managed externally by our website services – and is then reported to the school should the service deem it to have breached our agreement.</a:t>
            </a:r>
          </a:p>
        </p:txBody>
      </p:sp>
    </p:spTree>
    <p:extLst>
      <p:ext uri="{BB962C8B-B14F-4D97-AF65-F5344CB8AC3E}">
        <p14:creationId xmlns:p14="http://schemas.microsoft.com/office/powerpoint/2010/main" val="63894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we do at school?</a:t>
            </a:r>
          </a:p>
        </p:txBody>
      </p:sp>
      <p:sp>
        <p:nvSpPr>
          <p:cNvPr id="3" name="Content Placeholder 2"/>
          <p:cNvSpPr>
            <a:spLocks noGrp="1"/>
          </p:cNvSpPr>
          <p:nvPr>
            <p:ph idx="1"/>
          </p:nvPr>
        </p:nvSpPr>
        <p:spPr/>
        <p:txBody>
          <a:bodyPr/>
          <a:lstStyle/>
          <a:p>
            <a:r>
              <a:rPr lang="en-GB" dirty="0"/>
              <a:t>Sessions like today </a:t>
            </a:r>
          </a:p>
          <a:p>
            <a:r>
              <a:rPr lang="en-GB" dirty="0"/>
              <a:t>Jigsaw (PSHE lessons) </a:t>
            </a:r>
          </a:p>
          <a:p>
            <a:r>
              <a:rPr lang="en-GB" dirty="0"/>
              <a:t>Digi Crew</a:t>
            </a:r>
          </a:p>
          <a:p>
            <a:r>
              <a:rPr lang="en-GB" dirty="0"/>
              <a:t>Child Friendly search engine (</a:t>
            </a:r>
            <a:r>
              <a:rPr lang="en-GB" dirty="0" err="1"/>
              <a:t>Swiggle</a:t>
            </a:r>
            <a:r>
              <a:rPr lang="en-GB" dirty="0"/>
              <a:t>) </a:t>
            </a:r>
          </a:p>
          <a:p>
            <a:r>
              <a:rPr lang="en-GB" dirty="0"/>
              <a:t>Use a Computing scheme (</a:t>
            </a:r>
            <a:r>
              <a:rPr lang="en-GB" dirty="0" err="1"/>
              <a:t>TeachComputing</a:t>
            </a:r>
            <a:r>
              <a:rPr lang="en-GB" dirty="0"/>
              <a:t>) </a:t>
            </a:r>
          </a:p>
          <a:p>
            <a:r>
              <a:rPr lang="en-GB" dirty="0"/>
              <a:t>Enhance our curriculum with the use of technology </a:t>
            </a:r>
          </a:p>
          <a:p>
            <a:r>
              <a:rPr lang="en-GB" dirty="0"/>
              <a:t>Assemblies </a:t>
            </a:r>
          </a:p>
          <a:p>
            <a:endParaRPr lang="en-GB" dirty="0"/>
          </a:p>
        </p:txBody>
      </p:sp>
      <p:sp>
        <p:nvSpPr>
          <p:cNvPr id="4" name="Rectangle 3"/>
          <p:cNvSpPr/>
          <p:nvPr/>
        </p:nvSpPr>
        <p:spPr>
          <a:xfrm>
            <a:off x="7139709" y="1258838"/>
            <a:ext cx="6096000" cy="2308324"/>
          </a:xfrm>
          <a:prstGeom prst="rect">
            <a:avLst/>
          </a:prstGeom>
        </p:spPr>
        <p:txBody>
          <a:bodyPr>
            <a:spAutoFit/>
          </a:bodyPr>
          <a:lstStyle/>
          <a:p>
            <a:pPr marL="342900" lvl="0" indent="-342900">
              <a:spcAft>
                <a:spcPts val="0"/>
              </a:spcAft>
              <a:buFont typeface="Calibri" panose="020F0502020204030204" pitchFamily="34" charset="0"/>
              <a:buChar char="-"/>
            </a:pPr>
            <a:r>
              <a:rPr lang="en-GB" dirty="0">
                <a:latin typeface="Calibri" panose="020F0502020204030204" pitchFamily="34" charset="0"/>
                <a:ea typeface="Times New Roman" panose="02020603050405020304" pitchFamily="18" charset="0"/>
              </a:rPr>
              <a:t>Include acceptable use info reminder in the presentation</a:t>
            </a:r>
            <a:endParaRPr lang="en-GB" dirty="0">
              <a:latin typeface="Calibri" panose="020F0502020204030204" pitchFamily="34" charset="0"/>
              <a:ea typeface="Calibri" panose="020F0502020204030204" pitchFamily="34" charset="0"/>
            </a:endParaRPr>
          </a:p>
          <a:p>
            <a:pPr marL="342900" lvl="0" indent="-342900">
              <a:spcAft>
                <a:spcPts val="0"/>
              </a:spcAft>
              <a:buFont typeface="Calibri" panose="020F0502020204030204" pitchFamily="34" charset="0"/>
              <a:buChar char="-"/>
            </a:pPr>
            <a:r>
              <a:rPr lang="en-GB" dirty="0">
                <a:latin typeface="Calibri" panose="020F0502020204030204" pitchFamily="34" charset="0"/>
                <a:ea typeface="Times New Roman" panose="02020603050405020304" pitchFamily="18" charset="0"/>
              </a:rPr>
              <a:t>Highlight that </a:t>
            </a:r>
            <a:r>
              <a:rPr lang="en-GB" dirty="0" err="1">
                <a:latin typeface="Calibri" panose="020F0502020204030204" pitchFamily="34" charset="0"/>
                <a:ea typeface="Times New Roman" panose="02020603050405020304" pitchFamily="18" charset="0"/>
              </a:rPr>
              <a:t>KCSiE</a:t>
            </a:r>
            <a:r>
              <a:rPr lang="en-GB" dirty="0">
                <a:latin typeface="Calibri" panose="020F0502020204030204" pitchFamily="34" charset="0"/>
                <a:ea typeface="Times New Roman" panose="02020603050405020304" pitchFamily="18" charset="0"/>
              </a:rPr>
              <a:t> has been updated to include stricter monitoring and filtering guidance</a:t>
            </a:r>
            <a:endParaRPr lang="en-GB" dirty="0">
              <a:latin typeface="Calibri" panose="020F0502020204030204" pitchFamily="34" charset="0"/>
              <a:ea typeface="Calibri" panose="020F0502020204030204" pitchFamily="34" charset="0"/>
            </a:endParaRPr>
          </a:p>
          <a:p>
            <a:pPr marL="342900" lvl="0" indent="-342900">
              <a:spcAft>
                <a:spcPts val="0"/>
              </a:spcAft>
              <a:buFont typeface="Calibri" panose="020F0502020204030204" pitchFamily="34" charset="0"/>
              <a:buChar char="-"/>
            </a:pPr>
            <a:r>
              <a:rPr lang="en-GB" dirty="0">
                <a:latin typeface="Calibri" panose="020F0502020204030204" pitchFamily="34" charset="0"/>
                <a:ea typeface="Times New Roman" panose="02020603050405020304" pitchFamily="18" charset="0"/>
              </a:rPr>
              <a:t>Examples of how ‘Teach Computing’ Scheme teaches online safety explicitly. </a:t>
            </a:r>
            <a:endParaRPr lang="en-GB" dirty="0">
              <a:latin typeface="Calibri" panose="020F0502020204030204" pitchFamily="34" charset="0"/>
              <a:ea typeface="Calibri" panose="020F0502020204030204" pitchFamily="34" charset="0"/>
            </a:endParaRPr>
          </a:p>
          <a:p>
            <a:pPr marL="342900" lvl="0" indent="-342900">
              <a:spcAft>
                <a:spcPts val="0"/>
              </a:spcAft>
              <a:buFont typeface="Calibri" panose="020F0502020204030204" pitchFamily="34" charset="0"/>
              <a:buChar char="-"/>
            </a:pPr>
            <a:r>
              <a:rPr lang="en-GB" dirty="0">
                <a:latin typeface="Calibri" panose="020F0502020204030204" pitchFamily="34" charset="0"/>
                <a:ea typeface="Times New Roman" panose="02020603050405020304" pitchFamily="18" charset="0"/>
              </a:rPr>
              <a:t>Hints and tips for safer online use at home </a:t>
            </a:r>
            <a:endParaRPr lang="en-GB" dirty="0">
              <a:latin typeface="Calibri" panose="020F0502020204030204" pitchFamily="34" charset="0"/>
              <a:ea typeface="Calibri" panose="020F0502020204030204" pitchFamily="34" charset="0"/>
            </a:endParaRPr>
          </a:p>
          <a:p>
            <a:pPr marL="342900" lvl="0" indent="-342900">
              <a:spcAft>
                <a:spcPts val="0"/>
              </a:spcAft>
              <a:buFont typeface="Calibri" panose="020F0502020204030204" pitchFamily="34" charset="0"/>
              <a:buChar char="-"/>
            </a:pPr>
            <a:r>
              <a:rPr lang="en-GB" dirty="0">
                <a:latin typeface="Calibri" panose="020F0502020204030204" pitchFamily="34" charset="0"/>
                <a:ea typeface="Times New Roman" panose="02020603050405020304" pitchFamily="18" charset="0"/>
              </a:rPr>
              <a:t>Guidance on amount of screen time for children </a:t>
            </a:r>
            <a:endParaRPr lang="en-GB" dirty="0">
              <a:latin typeface="Calibri" panose="020F0502020204030204" pitchFamily="34" charset="0"/>
              <a:ea typeface="Calibri" panose="020F0502020204030204" pitchFamily="34" charset="0"/>
            </a:endParaRPr>
          </a:p>
          <a:p>
            <a:pPr marL="342900" lvl="0" indent="-342900">
              <a:spcAft>
                <a:spcPts val="0"/>
              </a:spcAft>
              <a:buFont typeface="Calibri" panose="020F0502020204030204" pitchFamily="34" charset="0"/>
              <a:buChar char="-"/>
            </a:pPr>
            <a:r>
              <a:rPr lang="en-GB" dirty="0">
                <a:latin typeface="Calibri" panose="020F0502020204030204" pitchFamily="34" charset="0"/>
                <a:ea typeface="Times New Roman" panose="02020603050405020304" pitchFamily="18" charset="0"/>
              </a:rPr>
              <a:t>Reminder of age limits for apps</a:t>
            </a: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2788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263196" y="1136760"/>
            <a:ext cx="3259544" cy="4555870"/>
          </a:xfrm>
          <a:prstGeom prst="rect">
            <a:avLst/>
          </a:prstGeom>
        </p:spPr>
      </p:pic>
      <p:pic>
        <p:nvPicPr>
          <p:cNvPr id="3" name="Picture 2"/>
          <p:cNvPicPr>
            <a:picLocks noChangeAspect="1"/>
          </p:cNvPicPr>
          <p:nvPr/>
        </p:nvPicPr>
        <p:blipFill>
          <a:blip r:embed="rId3"/>
          <a:stretch>
            <a:fillRect/>
          </a:stretch>
        </p:blipFill>
        <p:spPr>
          <a:xfrm>
            <a:off x="3634428" y="1208161"/>
            <a:ext cx="3177197" cy="4413068"/>
          </a:xfrm>
          <a:prstGeom prst="rect">
            <a:avLst/>
          </a:prstGeom>
        </p:spPr>
      </p:pic>
      <p:pic>
        <p:nvPicPr>
          <p:cNvPr id="4" name="Picture 2" descr="Online Safety for Parents &amp; Children | Ranelagh Primary School"/>
          <p:cNvPicPr>
            <a:picLocks noChangeAspect="1" noChangeArrowheads="1"/>
          </p:cNvPicPr>
          <p:nvPr/>
        </p:nvPicPr>
        <p:blipFill rotWithShape="1">
          <a:blip r:embed="rId4">
            <a:extLst>
              <a:ext uri="{28A0092B-C50C-407E-A947-70E740481C1C}">
                <a14:useLocalDpi xmlns:a14="http://schemas.microsoft.com/office/drawing/2010/main" val="0"/>
              </a:ext>
            </a:extLst>
          </a:blip>
          <a:srcRect b="4018"/>
          <a:stretch/>
        </p:blipFill>
        <p:spPr bwMode="auto">
          <a:xfrm>
            <a:off x="6923314" y="1554384"/>
            <a:ext cx="5268686" cy="3577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5853" y="160421"/>
            <a:ext cx="10988842" cy="707886"/>
          </a:xfrm>
          <a:prstGeom prst="rect">
            <a:avLst/>
          </a:prstGeom>
          <a:noFill/>
        </p:spPr>
        <p:txBody>
          <a:bodyPr wrap="square" rtlCol="0">
            <a:spAutoFit/>
          </a:bodyPr>
          <a:lstStyle/>
          <a:p>
            <a:r>
              <a:rPr lang="en-GB" sz="4000" dirty="0"/>
              <a:t>KS1				LKS2				UKS2</a:t>
            </a:r>
          </a:p>
        </p:txBody>
      </p:sp>
    </p:spTree>
    <p:extLst>
      <p:ext uri="{BB962C8B-B14F-4D97-AF65-F5344CB8AC3E}">
        <p14:creationId xmlns:p14="http://schemas.microsoft.com/office/powerpoint/2010/main" val="2336595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Letter-join Plus 8"/>
        <a:ea typeface=""/>
        <a:cs typeface=""/>
      </a:majorFont>
      <a:minorFont>
        <a:latin typeface="Letter-join Plus 8"/>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825</Words>
  <Application>Microsoft Office PowerPoint</Application>
  <PresentationFormat>Widescreen</PresentationFormat>
  <Paragraphs>98</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FiraSans-Book</vt:lpstr>
      <vt:lpstr>Letter-join Plus 8</vt:lpstr>
      <vt:lpstr>NettoOT-Bold</vt:lpstr>
      <vt:lpstr>Office Theme</vt:lpstr>
      <vt:lpstr>PowerPoint Presentation</vt:lpstr>
      <vt:lpstr>Purpose </vt:lpstr>
      <vt:lpstr>PowerPoint Presentation</vt:lpstr>
      <vt:lpstr>PowerPoint Presentation</vt:lpstr>
      <vt:lpstr>PowerPoint Presentation</vt:lpstr>
      <vt:lpstr>Agreement with the Children </vt:lpstr>
      <vt:lpstr>KCSIE (Keeping Children Safe in Education)</vt:lpstr>
      <vt:lpstr>What do we do at school?</vt:lpstr>
      <vt:lpstr>PowerPoint Presentation</vt:lpstr>
      <vt:lpstr>Outside of school – How to know what is appropriate?</vt:lpstr>
      <vt:lpstr>PowerPoint Presentation</vt:lpstr>
      <vt:lpstr>Online Safety Bill</vt:lpstr>
      <vt:lpstr>In the classroom</vt:lpstr>
      <vt:lpstr>PowerPoint Presentation</vt:lpstr>
    </vt:vector>
  </TitlesOfParts>
  <Company>Integra Schools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Boulton</dc:creator>
  <cp:lastModifiedBy>Joshua Boulton</cp:lastModifiedBy>
  <cp:revision>11</cp:revision>
  <dcterms:created xsi:type="dcterms:W3CDTF">2023-09-18T13:30:33Z</dcterms:created>
  <dcterms:modified xsi:type="dcterms:W3CDTF">2023-10-18T11:07:55Z</dcterms:modified>
</cp:coreProperties>
</file>