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7" r:id="rId4"/>
    <p:sldId id="270" r:id="rId5"/>
    <p:sldId id="262" r:id="rId6"/>
    <p:sldId id="263" r:id="rId7"/>
    <p:sldId id="268" r:id="rId8"/>
    <p:sldId id="26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E4DED-F52B-4149-B0B5-4FF17337EAD7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6234E-4106-4C10-8C3D-906AB07D0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031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52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80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64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39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42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41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01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60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05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55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10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CD3E-5F6D-4368-AAAC-6FD490E8B39C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AB568-B945-40DE-902E-E1A88D2CA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18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wiggle.org.u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a.org.uk/make-a-complaint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73769" y="3654355"/>
            <a:ext cx="85063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The Internet gave us access to everything; but it also gave everything access to us.</a:t>
            </a:r>
          </a:p>
          <a:p>
            <a:pPr algn="ctr"/>
            <a:endParaRPr lang="en-GB" sz="3600" dirty="0"/>
          </a:p>
          <a:p>
            <a:pPr algn="ctr"/>
            <a:r>
              <a:rPr lang="en-GB" sz="3600" dirty="0"/>
              <a:t>James Veitch.</a:t>
            </a:r>
          </a:p>
        </p:txBody>
      </p:sp>
      <p:sp>
        <p:nvSpPr>
          <p:cNvPr id="6" name="Rectangle 5"/>
          <p:cNvSpPr/>
          <p:nvPr/>
        </p:nvSpPr>
        <p:spPr>
          <a:xfrm>
            <a:off x="906621" y="1175480"/>
            <a:ext cx="10471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E-safety / Safer Internet Afternoon</a:t>
            </a:r>
          </a:p>
        </p:txBody>
      </p:sp>
    </p:spTree>
    <p:extLst>
      <p:ext uri="{BB962C8B-B14F-4D97-AF65-F5344CB8AC3E}">
        <p14:creationId xmlns:p14="http://schemas.microsoft.com/office/powerpoint/2010/main" val="130641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Give you an opportunity to work with your child(</a:t>
            </a:r>
            <a:r>
              <a:rPr lang="en-GB" sz="4000" dirty="0" err="1"/>
              <a:t>ren</a:t>
            </a:r>
            <a:r>
              <a:rPr lang="en-GB" sz="4000" dirty="0"/>
              <a:t>) in school</a:t>
            </a:r>
          </a:p>
          <a:p>
            <a:r>
              <a:rPr lang="en-GB" sz="4000" dirty="0"/>
              <a:t>Show you how we help the children develop an understanding of how to be safe online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00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Agreement with the Children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Children all sign an ‘Acceptable Use Agreement’</a:t>
            </a:r>
          </a:p>
          <a:p>
            <a:r>
              <a:rPr lang="en-GB" dirty="0"/>
              <a:t>This reminds them of expectations when using technology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91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KCSIE (Keeping Children Safe in Education)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Refers consistently to e-safety throughout the document</a:t>
            </a:r>
          </a:p>
          <a:p>
            <a:r>
              <a:rPr lang="en-GB" dirty="0"/>
              <a:t>This year a major change to the document refers to the filtering and monitor of information children can access</a:t>
            </a:r>
          </a:p>
          <a:p>
            <a:r>
              <a:rPr lang="en-GB" dirty="0"/>
              <a:t>Effectively this refers to our management of what children can access at school </a:t>
            </a:r>
          </a:p>
          <a:p>
            <a:r>
              <a:rPr lang="en-GB" dirty="0"/>
              <a:t>This is managed externally by our website services – and is then reported to the school should the service deem it to have breached our agreement.</a:t>
            </a:r>
          </a:p>
        </p:txBody>
      </p:sp>
    </p:spTree>
    <p:extLst>
      <p:ext uri="{BB962C8B-B14F-4D97-AF65-F5344CB8AC3E}">
        <p14:creationId xmlns:p14="http://schemas.microsoft.com/office/powerpoint/2010/main" val="63894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do at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Sessions like today </a:t>
            </a:r>
          </a:p>
          <a:p>
            <a:r>
              <a:rPr lang="en-GB" dirty="0"/>
              <a:t>Jigsaw (PSHE lessons) </a:t>
            </a:r>
          </a:p>
          <a:p>
            <a:r>
              <a:rPr lang="en-GB" dirty="0"/>
              <a:t>Digi Crew</a:t>
            </a:r>
          </a:p>
          <a:p>
            <a:r>
              <a:rPr lang="en-GB" dirty="0"/>
              <a:t>Child Friendly search engine (</a:t>
            </a:r>
            <a:r>
              <a:rPr lang="en-GB" dirty="0" err="1"/>
              <a:t>Swiggle</a:t>
            </a:r>
            <a:r>
              <a:rPr lang="en-GB" dirty="0"/>
              <a:t>) - </a:t>
            </a:r>
            <a:r>
              <a:rPr lang="en-GB" dirty="0">
                <a:hlinkClick r:id="rId2"/>
              </a:rPr>
              <a:t>https://swiggle.org.uk/</a:t>
            </a:r>
            <a:r>
              <a:rPr lang="en-GB" dirty="0"/>
              <a:t>  </a:t>
            </a:r>
          </a:p>
          <a:p>
            <a:r>
              <a:rPr lang="en-GB" dirty="0"/>
              <a:t>Use a Computing scheme (</a:t>
            </a:r>
            <a:r>
              <a:rPr lang="en-GB" dirty="0" err="1"/>
              <a:t>TeachComputing</a:t>
            </a:r>
            <a:r>
              <a:rPr lang="en-GB" dirty="0"/>
              <a:t>) </a:t>
            </a:r>
          </a:p>
          <a:p>
            <a:r>
              <a:rPr lang="en-GB" dirty="0"/>
              <a:t>Enhance our curriculum with the use of technology </a:t>
            </a:r>
          </a:p>
          <a:p>
            <a:r>
              <a:rPr lang="en-GB" dirty="0"/>
              <a:t>Assemblies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88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196" y="1136760"/>
            <a:ext cx="3259544" cy="45558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4428" y="1208161"/>
            <a:ext cx="3177197" cy="4413068"/>
          </a:xfrm>
          <a:prstGeom prst="rect">
            <a:avLst/>
          </a:prstGeom>
        </p:spPr>
      </p:pic>
      <p:pic>
        <p:nvPicPr>
          <p:cNvPr id="4" name="Picture 2" descr="Online Safety for Parents &amp; Children | Ranelagh Primary School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18"/>
          <a:stretch/>
        </p:blipFill>
        <p:spPr bwMode="auto">
          <a:xfrm>
            <a:off x="6923314" y="1554384"/>
            <a:ext cx="5268686" cy="357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5853" y="160421"/>
            <a:ext cx="10988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KS1				LKS2				UKS2</a:t>
            </a:r>
          </a:p>
        </p:txBody>
      </p:sp>
    </p:spTree>
    <p:extLst>
      <p:ext uri="{BB962C8B-B14F-4D97-AF65-F5344CB8AC3E}">
        <p14:creationId xmlns:p14="http://schemas.microsoft.com/office/powerpoint/2010/main" val="233659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Outside of school – How to know what is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Content – what is posted / included and are there any controls to limit the type of content seen. Does a game have violent content.</a:t>
            </a:r>
          </a:p>
          <a:p>
            <a:r>
              <a:rPr lang="en-GB" dirty="0"/>
              <a:t>Contact – who can message them, or who are they playing games with. Can you limit this in the settings.</a:t>
            </a:r>
          </a:p>
          <a:p>
            <a:r>
              <a:rPr lang="en-GB" dirty="0"/>
              <a:t>In-app purchases – this can be a way of enhancing gameplay or advancing through levels. Look at the settings to turn off in-app purchases.</a:t>
            </a:r>
          </a:p>
          <a:p>
            <a:r>
              <a:rPr lang="en-GB" dirty="0"/>
              <a:t>Advertising – consider if the ads that are shown suitable for your child. You can report inappropriate ads to the </a:t>
            </a:r>
            <a:r>
              <a:rPr lang="en-GB" u="sng" dirty="0">
                <a:hlinkClick r:id="rId2"/>
              </a:rPr>
              <a:t>ASA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12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nline Safety :internet search safety: Delamere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085" y="141576"/>
            <a:ext cx="9431770" cy="654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479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Safety Bill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There is an incoming bill that will protect children from online harm, but this doesn’t mean that we can afford to take our eye off the ball.</a:t>
            </a:r>
          </a:p>
          <a:p>
            <a:endParaRPr lang="en-GB" sz="3600" dirty="0"/>
          </a:p>
          <a:p>
            <a:r>
              <a:rPr lang="en-GB" sz="3600" dirty="0"/>
              <a:t>This will have a massive effect on social media, companies will be forced to keep underage children off their platforms, anyone under the age of 13. </a:t>
            </a:r>
          </a:p>
        </p:txBody>
      </p:sp>
    </p:spTree>
    <p:extLst>
      <p:ext uri="{BB962C8B-B14F-4D97-AF65-F5344CB8AC3E}">
        <p14:creationId xmlns:p14="http://schemas.microsoft.com/office/powerpoint/2010/main" val="596845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Letter-join Plus 8"/>
        <a:ea typeface=""/>
        <a:cs typeface=""/>
      </a:majorFont>
      <a:minorFont>
        <a:latin typeface="Letter-join Plus 8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382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Letter-join Plus 8</vt:lpstr>
      <vt:lpstr>Office Theme</vt:lpstr>
      <vt:lpstr>PowerPoint Presentation</vt:lpstr>
      <vt:lpstr>Purpose </vt:lpstr>
      <vt:lpstr>Agreement with the Children </vt:lpstr>
      <vt:lpstr>KCSIE (Keeping Children Safe in Education)</vt:lpstr>
      <vt:lpstr>What do we do at school?</vt:lpstr>
      <vt:lpstr>PowerPoint Presentation</vt:lpstr>
      <vt:lpstr>Outside of school – How to know what is appropriate?</vt:lpstr>
      <vt:lpstr>PowerPoint Presentation</vt:lpstr>
      <vt:lpstr>Online Safety Bill</vt:lpstr>
    </vt:vector>
  </TitlesOfParts>
  <Company>Integra Schools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Boulton</dc:creator>
  <cp:lastModifiedBy>Joshua Boulton</cp:lastModifiedBy>
  <cp:revision>13</cp:revision>
  <dcterms:created xsi:type="dcterms:W3CDTF">2023-09-18T13:30:33Z</dcterms:created>
  <dcterms:modified xsi:type="dcterms:W3CDTF">2023-10-18T15:45:13Z</dcterms:modified>
</cp:coreProperties>
</file>