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86" r:id="rId5"/>
    <p:sldId id="258" r:id="rId6"/>
    <p:sldId id="262" r:id="rId7"/>
    <p:sldId id="288" r:id="rId8"/>
    <p:sldId id="289" r:id="rId9"/>
    <p:sldId id="290" r:id="rId10"/>
    <p:sldId id="276" r:id="rId11"/>
    <p:sldId id="281" r:id="rId12"/>
    <p:sldId id="282" r:id="rId13"/>
    <p:sldId id="283" r:id="rId14"/>
    <p:sldId id="284" r:id="rId15"/>
    <p:sldId id="285" r:id="rId16"/>
    <p:sldId id="287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05"/>
    <p:restoredTop sz="93081" autoAdjust="0"/>
  </p:normalViewPr>
  <p:slideViewPr>
    <p:cSldViewPr snapToGrid="0">
      <p:cViewPr varScale="1">
        <p:scale>
          <a:sx n="79" d="100"/>
          <a:sy n="79" d="100"/>
        </p:scale>
        <p:origin x="59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1D4FD-FCCA-E547-A5BA-EEF34630E5BA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52CA3-AB03-7848-B84B-285C2D0DB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319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58A40-E0B0-6602-7E2C-03C54519F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2F0577-EDB8-A7F1-91D5-CBE6A42F02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68282-A5E8-CA56-3902-791BDF24D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B2EA0-5DFA-D5C1-5DAA-0F729325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209E9-5CAA-7F9C-6715-2337341A0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121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48A96-C703-6C14-66A9-BF16283E6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6E3FE9-E89D-FF31-92F7-2FFA6CE5F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2737B-8937-AF18-27B5-DB75137C2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3AD52-5AB7-064C-0391-884A4B013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FE213-E74C-D39B-C3E1-799A97A41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08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5491C1-6AE1-6C58-B647-2987221160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710C81-BBA0-2C16-C048-75DF1DE6E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8DB43-124F-3DC9-A5B0-18CA8B0CA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7CC90-3230-06F7-75DB-AC8C62500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5D7E3-9BEF-2238-2477-A33FD9BCE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058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9A492-4C09-FCD5-98DA-8D9C18AC3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04F01-A701-D9C0-377F-66290E32E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182A1-0C27-31F4-9A00-85C0249F5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3C7E4-6F86-71EB-904B-79D834140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4419E-7733-F63F-E9F0-CEC69ECF2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031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BB24D-DCF8-5E29-9355-B614D0F4F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1BFDA0-A08A-9B08-1985-BFDA351B8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69B0D-BC04-1E04-8E36-E92EE0B87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C0FB2-8408-F153-70AE-60A9F3DFF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F178B-A008-5A96-2802-D453707F8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77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DB283-8F9C-C573-2D78-00C92A806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F9CAE-02DC-E600-4808-1EE649E6A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AC60C4-9622-E4BA-B00C-14ABD0FE8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E6F71-9EB9-A807-F5ED-80F7B69C2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7892D-CE96-36AD-91B2-A33C6F63C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8DD10-9341-6537-20AE-EF6D98453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204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F0FB9-50BF-8FF3-0F5E-D6D1BF313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749D8B-A874-E072-AC14-9E11FE016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31CBB8-D3EE-877A-505A-4CCA69361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03F8C0-609F-2ECE-0C29-FBB61CFDD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F48B4C-E652-A9FC-42C0-E89C7EF116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BB0247-4825-3A4C-84DE-FD5C4F425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55777-ACB5-0FD8-023A-A6ADD8A77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775A36-D0F8-A250-AE00-0D48D49C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750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13370-2408-BC90-87AC-D468E7678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B03FB1-C721-8BE0-B50F-B56B817D9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2471A-25BF-CD02-B74C-A879ACD65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F926C-1015-3B6D-B8A8-FBBFBA35A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37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5C7705-C5A1-9EA5-88E7-F55A098ED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E2E1A7-6464-FB34-C5CB-0917D169B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48A018-BD96-EABD-9B5F-64150978A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58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FB90A-573A-7889-068F-041B787A8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CCF42-227C-3911-28DF-4B4A50556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AF063-4ADD-A9AD-1344-97CCEEBC0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7B5DD6-B49B-BA52-AC75-47EDAA992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1C08-6B63-6A84-D61C-398FA0073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DEADC-3604-8A31-E5B1-E34895920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98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C246E-EAED-85D7-2B94-CCFBB7E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122E-F8A2-6A83-9F4B-F04D0C4B3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F0DFA4-40DC-0AF9-5A43-EB9D45275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E3B37-8F24-D471-F9B9-6E0A00CC3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0D676-833E-7A8F-5066-3EC493A9E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C01E9-69B3-6157-75F5-9F7111B8D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57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9DA74-3B36-115D-73FE-C64BA7B75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FBB12-C98C-2761-BA67-B38F15D21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A2783-5811-47B8-B92C-5B82B2CBC1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3FE8C3-3508-AB4B-AFF0-767C97491705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C16BD-978D-2096-49E7-6ED32DD635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61AB0-7E6F-6840-054D-692374D59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39519-95FF-6A4F-93F6-52A12D9BE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927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group of glass beakers with colorful liquid in them&#10;&#10;AI-generated content may be incorrect.">
            <a:extLst>
              <a:ext uri="{FF2B5EF4-FFF2-40B4-BE49-F238E27FC236}">
                <a16:creationId xmlns:a16="http://schemas.microsoft.com/office/drawing/2014/main" id="{2B1C67DB-0395-F92A-35BF-3122180F10C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12451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48AC5D-5829-4B1E-0954-47F9FC6A1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>
                <a:solidFill>
                  <a:srgbClr val="FFFFFF"/>
                </a:solidFill>
              </a:rPr>
              <a:t>Science Workshop 2025</a:t>
            </a:r>
          </a:p>
        </p:txBody>
      </p:sp>
    </p:spTree>
    <p:extLst>
      <p:ext uri="{BB962C8B-B14F-4D97-AF65-F5344CB8AC3E}">
        <p14:creationId xmlns:p14="http://schemas.microsoft.com/office/powerpoint/2010/main" val="3731260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EAC53-40C2-3778-5BD9-D585E2331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5054C-E2FC-8896-F839-66C855698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curriculum…</a:t>
            </a:r>
            <a:br>
              <a:rPr lang="en-GB" dirty="0"/>
            </a:br>
            <a:r>
              <a:rPr lang="en-GB" dirty="0"/>
              <a:t>Year 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2D5938-368F-1133-2DC9-A71190F8D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Plants</a:t>
            </a:r>
          </a:p>
          <a:p>
            <a:r>
              <a:rPr lang="en-GB" dirty="0"/>
              <a:t>Rocks and soils</a:t>
            </a:r>
          </a:p>
          <a:p>
            <a:r>
              <a:rPr lang="en-GB" dirty="0"/>
              <a:t>Animals, including humans</a:t>
            </a:r>
          </a:p>
          <a:p>
            <a:r>
              <a:rPr lang="en-GB" dirty="0"/>
              <a:t>Light</a:t>
            </a:r>
          </a:p>
          <a:p>
            <a:r>
              <a:rPr lang="en-GB" dirty="0"/>
              <a:t>Forces and magnets</a:t>
            </a:r>
          </a:p>
        </p:txBody>
      </p:sp>
    </p:spTree>
    <p:extLst>
      <p:ext uri="{BB962C8B-B14F-4D97-AF65-F5344CB8AC3E}">
        <p14:creationId xmlns:p14="http://schemas.microsoft.com/office/powerpoint/2010/main" val="2502249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80C70-3E48-A526-9396-64AA117F2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EABFF-9153-C5C1-F114-9D267DD77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curriculum…</a:t>
            </a:r>
            <a:br>
              <a:rPr lang="en-GB" dirty="0"/>
            </a:br>
            <a:r>
              <a:rPr lang="en-GB" dirty="0"/>
              <a:t>Year 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68ACBD-853E-928A-66B2-B52BEED8B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States of matter</a:t>
            </a:r>
          </a:p>
          <a:p>
            <a:r>
              <a:rPr lang="en-GB" dirty="0"/>
              <a:t>Living things and their habitats</a:t>
            </a:r>
          </a:p>
          <a:p>
            <a:r>
              <a:rPr lang="en-GB" dirty="0"/>
              <a:t>Animals, including humans</a:t>
            </a:r>
          </a:p>
          <a:p>
            <a:r>
              <a:rPr lang="en-GB" dirty="0"/>
              <a:t>Sound</a:t>
            </a:r>
          </a:p>
          <a:p>
            <a:r>
              <a:rPr lang="en-GB" dirty="0"/>
              <a:t>Electricity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8757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66AC2-4E5B-BE66-6326-E08351D25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C8223-E857-D0ED-94A0-DA4D11A39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curriculum…</a:t>
            </a:r>
            <a:br>
              <a:rPr lang="en-GB" dirty="0"/>
            </a:br>
            <a:r>
              <a:rPr lang="en-GB" dirty="0"/>
              <a:t>Year 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980620-A472-45B5-B052-DAE9CD511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Living things and their habitats</a:t>
            </a:r>
          </a:p>
          <a:p>
            <a:r>
              <a:rPr lang="en-GB" dirty="0"/>
              <a:t>Animals, including humans</a:t>
            </a:r>
          </a:p>
          <a:p>
            <a:r>
              <a:rPr lang="en-GB" dirty="0"/>
              <a:t>Properties and changes of materials</a:t>
            </a:r>
          </a:p>
          <a:p>
            <a:r>
              <a:rPr lang="en-GB" dirty="0"/>
              <a:t>Earth and Space</a:t>
            </a:r>
          </a:p>
          <a:p>
            <a:r>
              <a:rPr lang="en-GB" dirty="0"/>
              <a:t>Forces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3445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DE17A-96C1-6D49-CE83-CB1EFEF14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B6E66-781C-C8A3-5084-4382D4DF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curriculum…</a:t>
            </a:r>
            <a:br>
              <a:rPr lang="en-GB" dirty="0"/>
            </a:br>
            <a:r>
              <a:rPr lang="en-GB" dirty="0"/>
              <a:t>Year 6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167AD-2A3D-BE82-0BD2-274F285D1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Electricity </a:t>
            </a:r>
          </a:p>
          <a:p>
            <a:r>
              <a:rPr lang="en-GB" dirty="0"/>
              <a:t>Light</a:t>
            </a:r>
          </a:p>
          <a:p>
            <a:r>
              <a:rPr lang="en-GB" dirty="0"/>
              <a:t>Animals, including humans</a:t>
            </a:r>
          </a:p>
          <a:p>
            <a:r>
              <a:rPr lang="en-GB" dirty="0"/>
              <a:t>Living things and their habitats</a:t>
            </a:r>
          </a:p>
          <a:p>
            <a:r>
              <a:rPr lang="en-GB" dirty="0"/>
              <a:t>Evolution and Inheritance </a:t>
            </a:r>
          </a:p>
        </p:txBody>
      </p:sp>
    </p:spTree>
    <p:extLst>
      <p:ext uri="{BB962C8B-B14F-4D97-AF65-F5344CB8AC3E}">
        <p14:creationId xmlns:p14="http://schemas.microsoft.com/office/powerpoint/2010/main" val="2623567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CFBF0-B00F-7ED2-EF99-53CBD8D29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class…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3C3CE-9678-FD6D-2D7A-296A89B05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class today, you will see children taking part in an array of different science investigations.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children will be focussing on different ‘working scientifically’ objectives and types of enquiry.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Enjoy the activities!</a:t>
            </a:r>
          </a:p>
        </p:txBody>
      </p:sp>
    </p:spTree>
    <p:extLst>
      <p:ext uri="{BB962C8B-B14F-4D97-AF65-F5344CB8AC3E}">
        <p14:creationId xmlns:p14="http://schemas.microsoft.com/office/powerpoint/2010/main" val="3119978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Give you an opportunity to work with your child(ren) in school</a:t>
            </a:r>
          </a:p>
          <a:p>
            <a:r>
              <a:rPr lang="en-GB" sz="4000" dirty="0"/>
              <a:t>Gain an understanding of what the Pucklechurch Science curriculum looks like </a:t>
            </a:r>
          </a:p>
          <a:p>
            <a:r>
              <a:rPr lang="en-GB" sz="4000" dirty="0"/>
              <a:t>Show you how we help the children develop their scientific understanding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00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we do at school?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Sessions like today </a:t>
            </a:r>
          </a:p>
          <a:p>
            <a:r>
              <a:rPr lang="en-GB" dirty="0"/>
              <a:t>Enhance our curriculum with the use of technology </a:t>
            </a:r>
          </a:p>
          <a:p>
            <a:r>
              <a:rPr lang="en-GB" dirty="0"/>
              <a:t>Plan engaging, investigation focussed sequences of learning that incorporate cross-curricular elements</a:t>
            </a:r>
          </a:p>
          <a:p>
            <a:r>
              <a:rPr lang="en-GB" dirty="0"/>
              <a:t>Offer investigations that are linked to a particular type of enquiry</a:t>
            </a:r>
          </a:p>
          <a:p>
            <a:r>
              <a:rPr lang="en-GB" dirty="0"/>
              <a:t>Children encouraged to ‘think like scientists’ to fully immerse themselves in science and achieve the ‘working scientifically’ objectives</a:t>
            </a:r>
          </a:p>
        </p:txBody>
      </p:sp>
    </p:spTree>
    <p:extLst>
      <p:ext uri="{BB962C8B-B14F-4D97-AF65-F5344CB8AC3E}">
        <p14:creationId xmlns:p14="http://schemas.microsoft.com/office/powerpoint/2010/main" val="3827888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496D97-41DB-6A2A-6C36-C50CC8083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Types of enquiry…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F472439D-17C7-D090-E3DE-D97593ECDA1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0327" y="1016175"/>
            <a:ext cx="7612176" cy="498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10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CD777-E392-DB66-B6C4-BFFBDA32B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576"/>
            <a:ext cx="10515600" cy="1325563"/>
          </a:xfrm>
        </p:spPr>
        <p:txBody>
          <a:bodyPr/>
          <a:lstStyle/>
          <a:p>
            <a:r>
              <a:rPr lang="en-GB" dirty="0"/>
              <a:t>Working scientifically objectives…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B6C5BB-08BB-5139-E0A2-65963A101B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3788" y="709909"/>
            <a:ext cx="11044423" cy="6148091"/>
          </a:xfrm>
        </p:spPr>
      </p:pic>
    </p:spTree>
    <p:extLst>
      <p:ext uri="{BB962C8B-B14F-4D97-AF65-F5344CB8AC3E}">
        <p14:creationId xmlns:p14="http://schemas.microsoft.com/office/powerpoint/2010/main" val="583112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CF8F5-8D34-F908-A70F-DBC517741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does the science sequence of lessons look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72437-6E86-0A4C-73D5-D5EF188CB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Throughout the year, the children will be given opportunities to do complete…</a:t>
            </a:r>
          </a:p>
          <a:p>
            <a:r>
              <a:rPr lang="en-GB" dirty="0"/>
              <a:t>Enquiry lessons where the children can explore the new concept and make their own discoveries while using a range of resources </a:t>
            </a:r>
          </a:p>
          <a:p>
            <a:r>
              <a:rPr lang="en-GB" dirty="0"/>
              <a:t>Research lesson where the children are given the opportunity to use the internet and books from the library to find out their own facts</a:t>
            </a:r>
          </a:p>
          <a:p>
            <a:r>
              <a:rPr lang="en-GB" dirty="0"/>
              <a:t>Writing lessons where the children can showcase their writing skills in a cross-curricular context, often writing up the facts that they have researched as part of the unit into a factual report. </a:t>
            </a:r>
          </a:p>
          <a:p>
            <a:r>
              <a:rPr lang="en-GB" dirty="0"/>
              <a:t>Investigation lessons where the children will focus on one of the types of enquiry and will use a variety of the working scientifically skills</a:t>
            </a:r>
          </a:p>
          <a:p>
            <a:r>
              <a:rPr lang="en-GB" dirty="0"/>
              <a:t>Data lessons where the children can use their maths skills to represent the data from their investigation in a year group appropriate way</a:t>
            </a:r>
          </a:p>
          <a:p>
            <a:r>
              <a:rPr lang="en-GB" dirty="0"/>
              <a:t>Further cross curricular opportunities such as researching scientists to further the children’s knowledge of the timeline of historical events. </a:t>
            </a:r>
          </a:p>
        </p:txBody>
      </p:sp>
    </p:spTree>
    <p:extLst>
      <p:ext uri="{BB962C8B-B14F-4D97-AF65-F5344CB8AC3E}">
        <p14:creationId xmlns:p14="http://schemas.microsoft.com/office/powerpoint/2010/main" val="3803344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51810-F04B-27DE-2362-A9F812C3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curriculum…</a:t>
            </a:r>
            <a:br>
              <a:rPr lang="en-GB" dirty="0"/>
            </a:br>
            <a:r>
              <a:rPr lang="en-GB" dirty="0"/>
              <a:t>EYFS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93F988-90AC-BB62-7831-B6CCC86FF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Understanding the world…</a:t>
            </a:r>
          </a:p>
          <a:p>
            <a:r>
              <a:rPr lang="en-GB" dirty="0"/>
              <a:t>Seasonal changes</a:t>
            </a:r>
          </a:p>
          <a:p>
            <a:r>
              <a:rPr lang="en-GB" dirty="0"/>
              <a:t>Plants</a:t>
            </a:r>
          </a:p>
          <a:p>
            <a:r>
              <a:rPr lang="en-GB" dirty="0"/>
              <a:t>Life cycles</a:t>
            </a:r>
          </a:p>
          <a:p>
            <a:r>
              <a:rPr lang="en-GB" dirty="0"/>
              <a:t>Minibeasts </a:t>
            </a:r>
          </a:p>
          <a:p>
            <a:r>
              <a:rPr lang="en-GB" dirty="0"/>
              <a:t>Understand where certain animals and plants live/ grow. </a:t>
            </a:r>
          </a:p>
        </p:txBody>
      </p:sp>
    </p:spTree>
    <p:extLst>
      <p:ext uri="{BB962C8B-B14F-4D97-AF65-F5344CB8AC3E}">
        <p14:creationId xmlns:p14="http://schemas.microsoft.com/office/powerpoint/2010/main" val="1675190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32771-728C-5DA2-BAE6-7C2E4F50E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7C503-FF3D-E615-8E09-DC85CD086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curriculum…</a:t>
            </a:r>
            <a:br>
              <a:rPr lang="en-GB" dirty="0"/>
            </a:br>
            <a:r>
              <a:rPr lang="en-GB" dirty="0"/>
              <a:t>Year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20F14-D1A9-A897-9606-6BD3DA219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Seasonal changes</a:t>
            </a:r>
          </a:p>
          <a:p>
            <a:r>
              <a:rPr lang="en-GB" dirty="0"/>
              <a:t>Animals, including humans</a:t>
            </a:r>
          </a:p>
          <a:p>
            <a:r>
              <a:rPr lang="en-GB" dirty="0"/>
              <a:t>Everyday materials</a:t>
            </a:r>
          </a:p>
          <a:p>
            <a:r>
              <a:rPr lang="en-GB" dirty="0"/>
              <a:t>Plants</a:t>
            </a:r>
          </a:p>
        </p:txBody>
      </p:sp>
    </p:spTree>
    <p:extLst>
      <p:ext uri="{BB962C8B-B14F-4D97-AF65-F5344CB8AC3E}">
        <p14:creationId xmlns:p14="http://schemas.microsoft.com/office/powerpoint/2010/main" val="1546648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87BCDC-A4DA-0F1B-0637-B167509C7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46E86-BD10-4666-5B9C-EAFEC398F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curriculum…</a:t>
            </a:r>
            <a:br>
              <a:rPr lang="en-GB" dirty="0"/>
            </a:br>
            <a:r>
              <a:rPr lang="en-GB" dirty="0"/>
              <a:t>Year 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589E4-4FD5-F366-7A83-C10149B45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Living things and their habitats</a:t>
            </a:r>
          </a:p>
          <a:p>
            <a:r>
              <a:rPr lang="en-GB" dirty="0"/>
              <a:t>Uses of everyday materials</a:t>
            </a:r>
          </a:p>
          <a:p>
            <a:r>
              <a:rPr lang="en-GB" dirty="0"/>
              <a:t>Plants</a:t>
            </a:r>
          </a:p>
          <a:p>
            <a:r>
              <a:rPr lang="en-GB" dirty="0"/>
              <a:t>Animals, including humans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286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7ab1c24-4376-4c51-ad17-e227108bf019" xsi:nil="true"/>
    <lcf76f155ced4ddcb4097134ff3c332f xmlns="81740273-93ca-4815-a764-604cea3bb30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88B90DF951ED4D848824CDACFAE662" ma:contentTypeVersion="14" ma:contentTypeDescription="Create a new document." ma:contentTypeScope="" ma:versionID="c13f84930febce12c8a42311c717ba72">
  <xsd:schema xmlns:xsd="http://www.w3.org/2001/XMLSchema" xmlns:xs="http://www.w3.org/2001/XMLSchema" xmlns:p="http://schemas.microsoft.com/office/2006/metadata/properties" xmlns:ns2="81740273-93ca-4815-a764-604cea3bb30b" xmlns:ns3="87ab1c24-4376-4c51-ad17-e227108bf019" targetNamespace="http://schemas.microsoft.com/office/2006/metadata/properties" ma:root="true" ma:fieldsID="0141997ded386117bc0ab0fbd1b7df4a" ns2:_="" ns3:_="">
    <xsd:import namespace="81740273-93ca-4815-a764-604cea3bb30b"/>
    <xsd:import namespace="87ab1c24-4376-4c51-ad17-e227108bf0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40273-93ca-4815-a764-604cea3bb3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6a201c1-2bfc-40f7-b8bd-890bf0540e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ab1c24-4376-4c51-ad17-e227108bf01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4b3c66cd-d13d-4eed-a6c7-34e9d265bc68}" ma:internalName="TaxCatchAll" ma:showField="CatchAllData" ma:web="87ab1c24-4376-4c51-ad17-e227108bf0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E9E875-5E66-4DB9-AE46-490D5BCBAA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6D28EF-2555-444E-AA65-1E4E19315BF5}">
  <ds:schemaRefs>
    <ds:schemaRef ds:uri="http://schemas.microsoft.com/office/2006/metadata/properties"/>
    <ds:schemaRef ds:uri="http://schemas.microsoft.com/office/infopath/2007/PartnerControls"/>
    <ds:schemaRef ds:uri="87ab1c24-4376-4c51-ad17-e227108bf019"/>
    <ds:schemaRef ds:uri="81740273-93ca-4815-a764-604cea3bb30b"/>
  </ds:schemaRefs>
</ds:datastoreItem>
</file>

<file path=customXml/itemProps3.xml><?xml version="1.0" encoding="utf-8"?>
<ds:datastoreItem xmlns:ds="http://schemas.openxmlformats.org/officeDocument/2006/customXml" ds:itemID="{80384CAA-4B34-4F88-BA9B-60AFAEABB3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740273-93ca-4815-a764-604cea3bb30b"/>
    <ds:schemaRef ds:uri="87ab1c24-4376-4c51-ad17-e227108bf0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465</Words>
  <Application>Microsoft Office PowerPoint</Application>
  <PresentationFormat>Widescreen</PresentationFormat>
  <Paragraphs>68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Science Workshop 2025</vt:lpstr>
      <vt:lpstr>Purpose </vt:lpstr>
      <vt:lpstr>What do we do at school?</vt:lpstr>
      <vt:lpstr>Types of enquiry…</vt:lpstr>
      <vt:lpstr>Working scientifically objectives…</vt:lpstr>
      <vt:lpstr>What does the science sequence of lessons look like?</vt:lpstr>
      <vt:lpstr>Our curriculum… EYFS</vt:lpstr>
      <vt:lpstr>Our curriculum… Year 1</vt:lpstr>
      <vt:lpstr>Our curriculum… Year 2</vt:lpstr>
      <vt:lpstr>Our curriculum… Year 3</vt:lpstr>
      <vt:lpstr>Our curriculum… Year 4</vt:lpstr>
      <vt:lpstr>Our curriculum… Year 5</vt:lpstr>
      <vt:lpstr>Our curriculum… Year 6</vt:lpstr>
      <vt:lpstr>In class…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Workshop 2025</dc:title>
  <dc:creator>Delmozene Morris-Ley</dc:creator>
  <cp:lastModifiedBy>Ryan Ford</cp:lastModifiedBy>
  <cp:revision>18</cp:revision>
  <dcterms:created xsi:type="dcterms:W3CDTF">2024-10-02T08:07:15Z</dcterms:created>
  <dcterms:modified xsi:type="dcterms:W3CDTF">2025-06-13T07:53:11Z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0x010100EB88B90DF951ED4D848824CDACFAE662</vt:lpwstr>
  </property>
  <property fmtid="{D5CDD505-2E9C-101B-9397-08002B2CF9AE}" pid="3" name="MediaServiceImageTags">
    <vt:lpwstr/>
  </property>
</Properties>
</file>