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95" r:id="rId5"/>
    <p:sldId id="296" r:id="rId6"/>
    <p:sldId id="262" r:id="rId7"/>
    <p:sldId id="297" r:id="rId8"/>
    <p:sldId id="263" r:id="rId9"/>
    <p:sldId id="264" r:id="rId10"/>
    <p:sldId id="265" r:id="rId11"/>
    <p:sldId id="267" r:id="rId12"/>
    <p:sldId id="268" r:id="rId13"/>
    <p:sldId id="298" r:id="rId14"/>
    <p:sldId id="299" r:id="rId15"/>
    <p:sldId id="300" r:id="rId16"/>
    <p:sldId id="286" r:id="rId17"/>
    <p:sldId id="287" r:id="rId18"/>
    <p:sldId id="288" r:id="rId19"/>
    <p:sldId id="289" r:id="rId20"/>
    <p:sldId id="290" r:id="rId21"/>
    <p:sldId id="291" r:id="rId22"/>
    <p:sldId id="292" r:id="rId23"/>
    <p:sldId id="293" r:id="rId24"/>
    <p:sldId id="266" r:id="rId25"/>
    <p:sldId id="294" r:id="rId26"/>
    <p:sldId id="301" r:id="rId27"/>
    <p:sldId id="302" r:id="rId28"/>
    <p:sldId id="303" r:id="rId29"/>
    <p:sldId id="304" r:id="rId30"/>
    <p:sldId id="305" r:id="rId31"/>
    <p:sldId id="259" r:id="rId32"/>
    <p:sldId id="280" r:id="rId33"/>
    <p:sldId id="281" r:id="rId34"/>
    <p:sldId id="282" r:id="rId35"/>
    <p:sldId id="283" r:id="rId36"/>
    <p:sldId id="258" r:id="rId37"/>
    <p:sldId id="284" r:id="rId38"/>
    <p:sldId id="260" r:id="rId39"/>
    <p:sldId id="278" r:id="rId40"/>
    <p:sldId id="274" r:id="rId41"/>
    <p:sldId id="277" r:id="rId42"/>
    <p:sldId id="275" r:id="rId43"/>
    <p:sldId id="279" r:id="rId44"/>
    <p:sldId id="27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8D829-113E-4CF7-930D-285DCE1278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F9B81E-E814-47EE-99B5-FF3F5FA0A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BFAF2C-AAA1-40E7-B8A8-4DE7529F4AA4}"/>
              </a:ext>
            </a:extLst>
          </p:cNvPr>
          <p:cNvSpPr>
            <a:spLocks noGrp="1"/>
          </p:cNvSpPr>
          <p:nvPr>
            <p:ph type="dt" sz="half" idx="10"/>
          </p:nvPr>
        </p:nvSpPr>
        <p:spPr/>
        <p:txBody>
          <a:bodyPr/>
          <a:lstStyle/>
          <a:p>
            <a:fld id="{5EE9A2C5-08FD-4996-96F7-FEEF971FBE0D}" type="datetimeFigureOut">
              <a:rPr lang="en-GB" smtClean="0"/>
              <a:t>17/01/2023</a:t>
            </a:fld>
            <a:endParaRPr lang="en-GB"/>
          </a:p>
        </p:txBody>
      </p:sp>
      <p:sp>
        <p:nvSpPr>
          <p:cNvPr id="5" name="Footer Placeholder 4">
            <a:extLst>
              <a:ext uri="{FF2B5EF4-FFF2-40B4-BE49-F238E27FC236}">
                <a16:creationId xmlns:a16="http://schemas.microsoft.com/office/drawing/2014/main" id="{F72470D6-7A9C-4369-AA70-1459258ED6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F88295-C01F-4EB8-AF31-7974AEA14AAF}"/>
              </a:ext>
            </a:extLst>
          </p:cNvPr>
          <p:cNvSpPr>
            <a:spLocks noGrp="1"/>
          </p:cNvSpPr>
          <p:nvPr>
            <p:ph type="sldNum" sz="quarter" idx="12"/>
          </p:nvPr>
        </p:nvSpPr>
        <p:spPr/>
        <p:txBody>
          <a:bodyPr/>
          <a:lstStyle/>
          <a:p>
            <a:fld id="{DC772D44-4ACB-4211-A9A1-927120D60A43}" type="slidenum">
              <a:rPr lang="en-GB" smtClean="0"/>
              <a:t>‹#›</a:t>
            </a:fld>
            <a:endParaRPr lang="en-GB"/>
          </a:p>
        </p:txBody>
      </p:sp>
    </p:spTree>
    <p:extLst>
      <p:ext uri="{BB962C8B-B14F-4D97-AF65-F5344CB8AC3E}">
        <p14:creationId xmlns:p14="http://schemas.microsoft.com/office/powerpoint/2010/main" val="406211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110C-41D6-4526-B199-38BB4B5A30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9226DC-11EA-40FA-92DB-89E22DF564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DF6C6E-1DE5-43CB-9EC4-324E338F0EC5}"/>
              </a:ext>
            </a:extLst>
          </p:cNvPr>
          <p:cNvSpPr>
            <a:spLocks noGrp="1"/>
          </p:cNvSpPr>
          <p:nvPr>
            <p:ph type="dt" sz="half" idx="10"/>
          </p:nvPr>
        </p:nvSpPr>
        <p:spPr/>
        <p:txBody>
          <a:bodyPr/>
          <a:lstStyle/>
          <a:p>
            <a:fld id="{5EE9A2C5-08FD-4996-96F7-FEEF971FBE0D}" type="datetimeFigureOut">
              <a:rPr lang="en-GB" smtClean="0"/>
              <a:t>17/01/2023</a:t>
            </a:fld>
            <a:endParaRPr lang="en-GB"/>
          </a:p>
        </p:txBody>
      </p:sp>
      <p:sp>
        <p:nvSpPr>
          <p:cNvPr id="5" name="Footer Placeholder 4">
            <a:extLst>
              <a:ext uri="{FF2B5EF4-FFF2-40B4-BE49-F238E27FC236}">
                <a16:creationId xmlns:a16="http://schemas.microsoft.com/office/drawing/2014/main" id="{CE4EA977-3352-4BF0-8B21-FFC9F398D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9368FE-6611-4638-BDD6-D90935EB7842}"/>
              </a:ext>
            </a:extLst>
          </p:cNvPr>
          <p:cNvSpPr>
            <a:spLocks noGrp="1"/>
          </p:cNvSpPr>
          <p:nvPr>
            <p:ph type="sldNum" sz="quarter" idx="12"/>
          </p:nvPr>
        </p:nvSpPr>
        <p:spPr/>
        <p:txBody>
          <a:bodyPr/>
          <a:lstStyle/>
          <a:p>
            <a:fld id="{DC772D44-4ACB-4211-A9A1-927120D60A43}" type="slidenum">
              <a:rPr lang="en-GB" smtClean="0"/>
              <a:t>‹#›</a:t>
            </a:fld>
            <a:endParaRPr lang="en-GB"/>
          </a:p>
        </p:txBody>
      </p:sp>
    </p:spTree>
    <p:extLst>
      <p:ext uri="{BB962C8B-B14F-4D97-AF65-F5344CB8AC3E}">
        <p14:creationId xmlns:p14="http://schemas.microsoft.com/office/powerpoint/2010/main" val="378469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BD365F-65E8-4A3F-9AA0-EA2CC744EC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DF997D-3478-4E61-B19D-74FABF0152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FC6316-DB7E-4578-A689-9D66BBAE4BD9}"/>
              </a:ext>
            </a:extLst>
          </p:cNvPr>
          <p:cNvSpPr>
            <a:spLocks noGrp="1"/>
          </p:cNvSpPr>
          <p:nvPr>
            <p:ph type="dt" sz="half" idx="10"/>
          </p:nvPr>
        </p:nvSpPr>
        <p:spPr/>
        <p:txBody>
          <a:bodyPr/>
          <a:lstStyle/>
          <a:p>
            <a:fld id="{5EE9A2C5-08FD-4996-96F7-FEEF971FBE0D}" type="datetimeFigureOut">
              <a:rPr lang="en-GB" smtClean="0"/>
              <a:t>17/01/2023</a:t>
            </a:fld>
            <a:endParaRPr lang="en-GB"/>
          </a:p>
        </p:txBody>
      </p:sp>
      <p:sp>
        <p:nvSpPr>
          <p:cNvPr id="5" name="Footer Placeholder 4">
            <a:extLst>
              <a:ext uri="{FF2B5EF4-FFF2-40B4-BE49-F238E27FC236}">
                <a16:creationId xmlns:a16="http://schemas.microsoft.com/office/drawing/2014/main" id="{571129EE-AFE0-4C99-8D5F-BFCB85E9CF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BE172D-40B1-4C45-92B6-6C644928A4B2}"/>
              </a:ext>
            </a:extLst>
          </p:cNvPr>
          <p:cNvSpPr>
            <a:spLocks noGrp="1"/>
          </p:cNvSpPr>
          <p:nvPr>
            <p:ph type="sldNum" sz="quarter" idx="12"/>
          </p:nvPr>
        </p:nvSpPr>
        <p:spPr/>
        <p:txBody>
          <a:bodyPr/>
          <a:lstStyle/>
          <a:p>
            <a:fld id="{DC772D44-4ACB-4211-A9A1-927120D60A43}" type="slidenum">
              <a:rPr lang="en-GB" smtClean="0"/>
              <a:t>‹#›</a:t>
            </a:fld>
            <a:endParaRPr lang="en-GB"/>
          </a:p>
        </p:txBody>
      </p:sp>
    </p:spTree>
    <p:extLst>
      <p:ext uri="{BB962C8B-B14F-4D97-AF65-F5344CB8AC3E}">
        <p14:creationId xmlns:p14="http://schemas.microsoft.com/office/powerpoint/2010/main" val="89355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8F12-972D-4B95-86CE-F6BCA79BA5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988013-5DAE-4326-9EEA-DD7EB865B9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3BF0D4-B284-4BF3-8E2E-E05ECD137C44}"/>
              </a:ext>
            </a:extLst>
          </p:cNvPr>
          <p:cNvSpPr>
            <a:spLocks noGrp="1"/>
          </p:cNvSpPr>
          <p:nvPr>
            <p:ph type="dt" sz="half" idx="10"/>
          </p:nvPr>
        </p:nvSpPr>
        <p:spPr/>
        <p:txBody>
          <a:bodyPr/>
          <a:lstStyle/>
          <a:p>
            <a:fld id="{5EE9A2C5-08FD-4996-96F7-FEEF971FBE0D}" type="datetimeFigureOut">
              <a:rPr lang="en-GB" smtClean="0"/>
              <a:t>17/01/2023</a:t>
            </a:fld>
            <a:endParaRPr lang="en-GB"/>
          </a:p>
        </p:txBody>
      </p:sp>
      <p:sp>
        <p:nvSpPr>
          <p:cNvPr id="5" name="Footer Placeholder 4">
            <a:extLst>
              <a:ext uri="{FF2B5EF4-FFF2-40B4-BE49-F238E27FC236}">
                <a16:creationId xmlns:a16="http://schemas.microsoft.com/office/drawing/2014/main" id="{BEEFF691-00B6-49F1-B50E-C819C5AE63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CD9FA-297A-4FCF-A4E8-B51CDA578A67}"/>
              </a:ext>
            </a:extLst>
          </p:cNvPr>
          <p:cNvSpPr>
            <a:spLocks noGrp="1"/>
          </p:cNvSpPr>
          <p:nvPr>
            <p:ph type="sldNum" sz="quarter" idx="12"/>
          </p:nvPr>
        </p:nvSpPr>
        <p:spPr/>
        <p:txBody>
          <a:bodyPr/>
          <a:lstStyle/>
          <a:p>
            <a:fld id="{DC772D44-4ACB-4211-A9A1-927120D60A43}" type="slidenum">
              <a:rPr lang="en-GB" smtClean="0"/>
              <a:t>‹#›</a:t>
            </a:fld>
            <a:endParaRPr lang="en-GB"/>
          </a:p>
        </p:txBody>
      </p:sp>
    </p:spTree>
    <p:extLst>
      <p:ext uri="{BB962C8B-B14F-4D97-AF65-F5344CB8AC3E}">
        <p14:creationId xmlns:p14="http://schemas.microsoft.com/office/powerpoint/2010/main" val="217870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D3E7-5A37-4D35-A672-7F444068D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3D4F66-8EA1-41FD-AA90-CE7038BB4C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74624F-5E08-4035-932D-DD324D61D7BA}"/>
              </a:ext>
            </a:extLst>
          </p:cNvPr>
          <p:cNvSpPr>
            <a:spLocks noGrp="1"/>
          </p:cNvSpPr>
          <p:nvPr>
            <p:ph type="dt" sz="half" idx="10"/>
          </p:nvPr>
        </p:nvSpPr>
        <p:spPr/>
        <p:txBody>
          <a:bodyPr/>
          <a:lstStyle/>
          <a:p>
            <a:fld id="{5EE9A2C5-08FD-4996-96F7-FEEF971FBE0D}" type="datetimeFigureOut">
              <a:rPr lang="en-GB" smtClean="0"/>
              <a:t>17/01/2023</a:t>
            </a:fld>
            <a:endParaRPr lang="en-GB"/>
          </a:p>
        </p:txBody>
      </p:sp>
      <p:sp>
        <p:nvSpPr>
          <p:cNvPr id="5" name="Footer Placeholder 4">
            <a:extLst>
              <a:ext uri="{FF2B5EF4-FFF2-40B4-BE49-F238E27FC236}">
                <a16:creationId xmlns:a16="http://schemas.microsoft.com/office/drawing/2014/main" id="{9B1DC487-20D9-4648-AE7D-10EE603EE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EF704-6AE8-4F39-AF6B-144A293C102A}"/>
              </a:ext>
            </a:extLst>
          </p:cNvPr>
          <p:cNvSpPr>
            <a:spLocks noGrp="1"/>
          </p:cNvSpPr>
          <p:nvPr>
            <p:ph type="sldNum" sz="quarter" idx="12"/>
          </p:nvPr>
        </p:nvSpPr>
        <p:spPr/>
        <p:txBody>
          <a:bodyPr/>
          <a:lstStyle/>
          <a:p>
            <a:fld id="{DC772D44-4ACB-4211-A9A1-927120D60A43}" type="slidenum">
              <a:rPr lang="en-GB" smtClean="0"/>
              <a:t>‹#›</a:t>
            </a:fld>
            <a:endParaRPr lang="en-GB"/>
          </a:p>
        </p:txBody>
      </p:sp>
    </p:spTree>
    <p:extLst>
      <p:ext uri="{BB962C8B-B14F-4D97-AF65-F5344CB8AC3E}">
        <p14:creationId xmlns:p14="http://schemas.microsoft.com/office/powerpoint/2010/main" val="423210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9E9F-75D1-42D9-8D8F-1FFF621C7D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743F98-ED79-440A-A69A-B5BE82001B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48E901-5507-4EB6-92C2-E1830C8C12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F824B6-5710-4C55-B54D-29D8797084BA}"/>
              </a:ext>
            </a:extLst>
          </p:cNvPr>
          <p:cNvSpPr>
            <a:spLocks noGrp="1"/>
          </p:cNvSpPr>
          <p:nvPr>
            <p:ph type="dt" sz="half" idx="10"/>
          </p:nvPr>
        </p:nvSpPr>
        <p:spPr/>
        <p:txBody>
          <a:bodyPr/>
          <a:lstStyle/>
          <a:p>
            <a:fld id="{5EE9A2C5-08FD-4996-96F7-FEEF971FBE0D}" type="datetimeFigureOut">
              <a:rPr lang="en-GB" smtClean="0"/>
              <a:t>17/01/2023</a:t>
            </a:fld>
            <a:endParaRPr lang="en-GB"/>
          </a:p>
        </p:txBody>
      </p:sp>
      <p:sp>
        <p:nvSpPr>
          <p:cNvPr id="6" name="Footer Placeholder 5">
            <a:extLst>
              <a:ext uri="{FF2B5EF4-FFF2-40B4-BE49-F238E27FC236}">
                <a16:creationId xmlns:a16="http://schemas.microsoft.com/office/drawing/2014/main" id="{4A69FF07-850E-46D6-AF06-502F68CFF4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55A81B-F38D-4D80-8E5B-09772AA388FA}"/>
              </a:ext>
            </a:extLst>
          </p:cNvPr>
          <p:cNvSpPr>
            <a:spLocks noGrp="1"/>
          </p:cNvSpPr>
          <p:nvPr>
            <p:ph type="sldNum" sz="quarter" idx="12"/>
          </p:nvPr>
        </p:nvSpPr>
        <p:spPr/>
        <p:txBody>
          <a:bodyPr/>
          <a:lstStyle/>
          <a:p>
            <a:fld id="{DC772D44-4ACB-4211-A9A1-927120D60A43}" type="slidenum">
              <a:rPr lang="en-GB" smtClean="0"/>
              <a:t>‹#›</a:t>
            </a:fld>
            <a:endParaRPr lang="en-GB"/>
          </a:p>
        </p:txBody>
      </p:sp>
    </p:spTree>
    <p:extLst>
      <p:ext uri="{BB962C8B-B14F-4D97-AF65-F5344CB8AC3E}">
        <p14:creationId xmlns:p14="http://schemas.microsoft.com/office/powerpoint/2010/main" val="154715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28BB-DC6F-4361-902D-148FA43D06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5B6160-9D14-4B00-AA27-B572AFD63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12FF2D-F3D4-4146-8E0C-788AD7502D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206633-DF5A-4B28-BC45-B40F02399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F391F5-6061-4E3D-9FA9-04ACBFE3DE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794CB4-6557-466B-ACBE-1767A68C2C68}"/>
              </a:ext>
            </a:extLst>
          </p:cNvPr>
          <p:cNvSpPr>
            <a:spLocks noGrp="1"/>
          </p:cNvSpPr>
          <p:nvPr>
            <p:ph type="dt" sz="half" idx="10"/>
          </p:nvPr>
        </p:nvSpPr>
        <p:spPr/>
        <p:txBody>
          <a:bodyPr/>
          <a:lstStyle/>
          <a:p>
            <a:fld id="{5EE9A2C5-08FD-4996-96F7-FEEF971FBE0D}" type="datetimeFigureOut">
              <a:rPr lang="en-GB" smtClean="0"/>
              <a:t>17/01/2023</a:t>
            </a:fld>
            <a:endParaRPr lang="en-GB"/>
          </a:p>
        </p:txBody>
      </p:sp>
      <p:sp>
        <p:nvSpPr>
          <p:cNvPr id="8" name="Footer Placeholder 7">
            <a:extLst>
              <a:ext uri="{FF2B5EF4-FFF2-40B4-BE49-F238E27FC236}">
                <a16:creationId xmlns:a16="http://schemas.microsoft.com/office/drawing/2014/main" id="{FFA0C029-BF53-4BB9-88D8-F347DCF6C4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DE8C23-88B0-4B80-955C-7335DC09F72F}"/>
              </a:ext>
            </a:extLst>
          </p:cNvPr>
          <p:cNvSpPr>
            <a:spLocks noGrp="1"/>
          </p:cNvSpPr>
          <p:nvPr>
            <p:ph type="sldNum" sz="quarter" idx="12"/>
          </p:nvPr>
        </p:nvSpPr>
        <p:spPr/>
        <p:txBody>
          <a:bodyPr/>
          <a:lstStyle/>
          <a:p>
            <a:fld id="{DC772D44-4ACB-4211-A9A1-927120D60A43}" type="slidenum">
              <a:rPr lang="en-GB" smtClean="0"/>
              <a:t>‹#›</a:t>
            </a:fld>
            <a:endParaRPr lang="en-GB"/>
          </a:p>
        </p:txBody>
      </p:sp>
    </p:spTree>
    <p:extLst>
      <p:ext uri="{BB962C8B-B14F-4D97-AF65-F5344CB8AC3E}">
        <p14:creationId xmlns:p14="http://schemas.microsoft.com/office/powerpoint/2010/main" val="338755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0022-F25A-48C7-A5C8-0F946A991E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ADD5D9-877D-4119-B3A6-5CF7D57B9D2F}"/>
              </a:ext>
            </a:extLst>
          </p:cNvPr>
          <p:cNvSpPr>
            <a:spLocks noGrp="1"/>
          </p:cNvSpPr>
          <p:nvPr>
            <p:ph type="dt" sz="half" idx="10"/>
          </p:nvPr>
        </p:nvSpPr>
        <p:spPr/>
        <p:txBody>
          <a:bodyPr/>
          <a:lstStyle/>
          <a:p>
            <a:fld id="{5EE9A2C5-08FD-4996-96F7-FEEF971FBE0D}" type="datetimeFigureOut">
              <a:rPr lang="en-GB" smtClean="0"/>
              <a:t>17/01/2023</a:t>
            </a:fld>
            <a:endParaRPr lang="en-GB"/>
          </a:p>
        </p:txBody>
      </p:sp>
      <p:sp>
        <p:nvSpPr>
          <p:cNvPr id="4" name="Footer Placeholder 3">
            <a:extLst>
              <a:ext uri="{FF2B5EF4-FFF2-40B4-BE49-F238E27FC236}">
                <a16:creationId xmlns:a16="http://schemas.microsoft.com/office/drawing/2014/main" id="{B7F9916B-A88F-4809-A13F-E9988B55F1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EC222F-6B16-48F8-9EEA-8B852234F5BA}"/>
              </a:ext>
            </a:extLst>
          </p:cNvPr>
          <p:cNvSpPr>
            <a:spLocks noGrp="1"/>
          </p:cNvSpPr>
          <p:nvPr>
            <p:ph type="sldNum" sz="quarter" idx="12"/>
          </p:nvPr>
        </p:nvSpPr>
        <p:spPr/>
        <p:txBody>
          <a:bodyPr/>
          <a:lstStyle/>
          <a:p>
            <a:fld id="{DC772D44-4ACB-4211-A9A1-927120D60A43}" type="slidenum">
              <a:rPr lang="en-GB" smtClean="0"/>
              <a:t>‹#›</a:t>
            </a:fld>
            <a:endParaRPr lang="en-GB"/>
          </a:p>
        </p:txBody>
      </p:sp>
    </p:spTree>
    <p:extLst>
      <p:ext uri="{BB962C8B-B14F-4D97-AF65-F5344CB8AC3E}">
        <p14:creationId xmlns:p14="http://schemas.microsoft.com/office/powerpoint/2010/main" val="283862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D366D-6B61-4D38-99B8-6EFCD13138E7}"/>
              </a:ext>
            </a:extLst>
          </p:cNvPr>
          <p:cNvSpPr>
            <a:spLocks noGrp="1"/>
          </p:cNvSpPr>
          <p:nvPr>
            <p:ph type="dt" sz="half" idx="10"/>
          </p:nvPr>
        </p:nvSpPr>
        <p:spPr/>
        <p:txBody>
          <a:bodyPr/>
          <a:lstStyle/>
          <a:p>
            <a:fld id="{5EE9A2C5-08FD-4996-96F7-FEEF971FBE0D}" type="datetimeFigureOut">
              <a:rPr lang="en-GB" smtClean="0"/>
              <a:t>17/01/2023</a:t>
            </a:fld>
            <a:endParaRPr lang="en-GB"/>
          </a:p>
        </p:txBody>
      </p:sp>
      <p:sp>
        <p:nvSpPr>
          <p:cNvPr id="3" name="Footer Placeholder 2">
            <a:extLst>
              <a:ext uri="{FF2B5EF4-FFF2-40B4-BE49-F238E27FC236}">
                <a16:creationId xmlns:a16="http://schemas.microsoft.com/office/drawing/2014/main" id="{4256D654-6800-4648-9B2D-97F5D94D83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7F80CE-D521-4B68-B1FD-35ACDB27834E}"/>
              </a:ext>
            </a:extLst>
          </p:cNvPr>
          <p:cNvSpPr>
            <a:spLocks noGrp="1"/>
          </p:cNvSpPr>
          <p:nvPr>
            <p:ph type="sldNum" sz="quarter" idx="12"/>
          </p:nvPr>
        </p:nvSpPr>
        <p:spPr/>
        <p:txBody>
          <a:bodyPr/>
          <a:lstStyle/>
          <a:p>
            <a:fld id="{DC772D44-4ACB-4211-A9A1-927120D60A43}" type="slidenum">
              <a:rPr lang="en-GB" smtClean="0"/>
              <a:t>‹#›</a:t>
            </a:fld>
            <a:endParaRPr lang="en-GB"/>
          </a:p>
        </p:txBody>
      </p:sp>
    </p:spTree>
    <p:extLst>
      <p:ext uri="{BB962C8B-B14F-4D97-AF65-F5344CB8AC3E}">
        <p14:creationId xmlns:p14="http://schemas.microsoft.com/office/powerpoint/2010/main" val="344556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DD3B-6EBA-41D6-88E6-A3EBE5B66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42840C-BF31-441A-9032-B1AC54855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0CB85E-568F-4190-AE32-83E0FAFF6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1A47C8-64F2-4F7E-8356-5FE6E92F158B}"/>
              </a:ext>
            </a:extLst>
          </p:cNvPr>
          <p:cNvSpPr>
            <a:spLocks noGrp="1"/>
          </p:cNvSpPr>
          <p:nvPr>
            <p:ph type="dt" sz="half" idx="10"/>
          </p:nvPr>
        </p:nvSpPr>
        <p:spPr/>
        <p:txBody>
          <a:bodyPr/>
          <a:lstStyle/>
          <a:p>
            <a:fld id="{5EE9A2C5-08FD-4996-96F7-FEEF971FBE0D}" type="datetimeFigureOut">
              <a:rPr lang="en-GB" smtClean="0"/>
              <a:t>17/01/2023</a:t>
            </a:fld>
            <a:endParaRPr lang="en-GB"/>
          </a:p>
        </p:txBody>
      </p:sp>
      <p:sp>
        <p:nvSpPr>
          <p:cNvPr id="6" name="Footer Placeholder 5">
            <a:extLst>
              <a:ext uri="{FF2B5EF4-FFF2-40B4-BE49-F238E27FC236}">
                <a16:creationId xmlns:a16="http://schemas.microsoft.com/office/drawing/2014/main" id="{B16D7C52-B412-440A-9246-3350AD90A3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E7E0E-3113-4966-9447-46E920AD6DF8}"/>
              </a:ext>
            </a:extLst>
          </p:cNvPr>
          <p:cNvSpPr>
            <a:spLocks noGrp="1"/>
          </p:cNvSpPr>
          <p:nvPr>
            <p:ph type="sldNum" sz="quarter" idx="12"/>
          </p:nvPr>
        </p:nvSpPr>
        <p:spPr/>
        <p:txBody>
          <a:bodyPr/>
          <a:lstStyle/>
          <a:p>
            <a:fld id="{DC772D44-4ACB-4211-A9A1-927120D60A43}" type="slidenum">
              <a:rPr lang="en-GB" smtClean="0"/>
              <a:t>‹#›</a:t>
            </a:fld>
            <a:endParaRPr lang="en-GB"/>
          </a:p>
        </p:txBody>
      </p:sp>
    </p:spTree>
    <p:extLst>
      <p:ext uri="{BB962C8B-B14F-4D97-AF65-F5344CB8AC3E}">
        <p14:creationId xmlns:p14="http://schemas.microsoft.com/office/powerpoint/2010/main" val="381850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9C20-C315-487E-8108-4CCBF65B8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B17ECD-10A7-4639-B241-70B12EA40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916CEB-C118-49A8-86F3-C974A308A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03E6E6-D9EF-441F-91DA-784C0FB916A0}"/>
              </a:ext>
            </a:extLst>
          </p:cNvPr>
          <p:cNvSpPr>
            <a:spLocks noGrp="1"/>
          </p:cNvSpPr>
          <p:nvPr>
            <p:ph type="dt" sz="half" idx="10"/>
          </p:nvPr>
        </p:nvSpPr>
        <p:spPr/>
        <p:txBody>
          <a:bodyPr/>
          <a:lstStyle/>
          <a:p>
            <a:fld id="{5EE9A2C5-08FD-4996-96F7-FEEF971FBE0D}" type="datetimeFigureOut">
              <a:rPr lang="en-GB" smtClean="0"/>
              <a:t>17/01/2023</a:t>
            </a:fld>
            <a:endParaRPr lang="en-GB"/>
          </a:p>
        </p:txBody>
      </p:sp>
      <p:sp>
        <p:nvSpPr>
          <p:cNvPr id="6" name="Footer Placeholder 5">
            <a:extLst>
              <a:ext uri="{FF2B5EF4-FFF2-40B4-BE49-F238E27FC236}">
                <a16:creationId xmlns:a16="http://schemas.microsoft.com/office/drawing/2014/main" id="{9E38C26B-59FA-44E8-9A19-49025CF30A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FBC689-69AE-4E28-BB2E-60C9C42997C1}"/>
              </a:ext>
            </a:extLst>
          </p:cNvPr>
          <p:cNvSpPr>
            <a:spLocks noGrp="1"/>
          </p:cNvSpPr>
          <p:nvPr>
            <p:ph type="sldNum" sz="quarter" idx="12"/>
          </p:nvPr>
        </p:nvSpPr>
        <p:spPr/>
        <p:txBody>
          <a:bodyPr/>
          <a:lstStyle/>
          <a:p>
            <a:fld id="{DC772D44-4ACB-4211-A9A1-927120D60A43}" type="slidenum">
              <a:rPr lang="en-GB" smtClean="0"/>
              <a:t>‹#›</a:t>
            </a:fld>
            <a:endParaRPr lang="en-GB"/>
          </a:p>
        </p:txBody>
      </p:sp>
    </p:spTree>
    <p:extLst>
      <p:ext uri="{BB962C8B-B14F-4D97-AF65-F5344CB8AC3E}">
        <p14:creationId xmlns:p14="http://schemas.microsoft.com/office/powerpoint/2010/main" val="299458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27A728-73E6-4928-9FA3-287E1C22D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3A638F-F27B-4E3B-93A7-598CDEE7D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D6A309-F85D-4F12-A031-D019E76695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9A2C5-08FD-4996-96F7-FEEF971FBE0D}" type="datetimeFigureOut">
              <a:rPr lang="en-GB" smtClean="0"/>
              <a:t>17/01/2023</a:t>
            </a:fld>
            <a:endParaRPr lang="en-GB"/>
          </a:p>
        </p:txBody>
      </p:sp>
      <p:sp>
        <p:nvSpPr>
          <p:cNvPr id="5" name="Footer Placeholder 4">
            <a:extLst>
              <a:ext uri="{FF2B5EF4-FFF2-40B4-BE49-F238E27FC236}">
                <a16:creationId xmlns:a16="http://schemas.microsoft.com/office/drawing/2014/main" id="{A6401DE7-0A15-46E4-B4D7-8352EFEC9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C241FB-7274-40A6-A246-A253E42815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72D44-4ACB-4211-A9A1-927120D60A43}" type="slidenum">
              <a:rPr lang="en-GB" smtClean="0"/>
              <a:t>‹#›</a:t>
            </a:fld>
            <a:endParaRPr lang="en-GB"/>
          </a:p>
        </p:txBody>
      </p:sp>
    </p:spTree>
    <p:extLst>
      <p:ext uri="{BB962C8B-B14F-4D97-AF65-F5344CB8AC3E}">
        <p14:creationId xmlns:p14="http://schemas.microsoft.com/office/powerpoint/2010/main" val="1769691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7.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136A-4D11-475A-8C86-069FA1AE20F4}"/>
              </a:ext>
            </a:extLst>
          </p:cNvPr>
          <p:cNvSpPr>
            <a:spLocks noGrp="1"/>
          </p:cNvSpPr>
          <p:nvPr>
            <p:ph type="ctrTitle"/>
          </p:nvPr>
        </p:nvSpPr>
        <p:spPr/>
        <p:txBody>
          <a:bodyPr/>
          <a:lstStyle/>
          <a:p>
            <a:r>
              <a:rPr lang="en-GB" dirty="0" err="1"/>
              <a:t>Timestables</a:t>
            </a:r>
            <a:r>
              <a:rPr lang="en-GB" dirty="0"/>
              <a:t> and Spellings parent workshop</a:t>
            </a:r>
          </a:p>
        </p:txBody>
      </p:sp>
    </p:spTree>
    <p:extLst>
      <p:ext uri="{BB962C8B-B14F-4D97-AF65-F5344CB8AC3E}">
        <p14:creationId xmlns:p14="http://schemas.microsoft.com/office/powerpoint/2010/main" val="2465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D1307-1489-499D-82B3-294043C895CC}"/>
              </a:ext>
            </a:extLst>
          </p:cNvPr>
          <p:cNvSpPr>
            <a:spLocks noGrp="1"/>
          </p:cNvSpPr>
          <p:nvPr>
            <p:ph type="title"/>
          </p:nvPr>
        </p:nvSpPr>
        <p:spPr/>
        <p:txBody>
          <a:bodyPr/>
          <a:lstStyle/>
          <a:p>
            <a:r>
              <a:rPr lang="en-GB" dirty="0"/>
              <a:t>Commutative Law</a:t>
            </a:r>
          </a:p>
        </p:txBody>
      </p:sp>
      <p:sp>
        <p:nvSpPr>
          <p:cNvPr id="3" name="Content Placeholder 2">
            <a:extLst>
              <a:ext uri="{FF2B5EF4-FFF2-40B4-BE49-F238E27FC236}">
                <a16:creationId xmlns:a16="http://schemas.microsoft.com/office/drawing/2014/main" id="{FE8B6321-8EA0-4053-9785-2A2C29F312A3}"/>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id="{34D8BE8D-8056-491F-A09A-C867DDDB6253}"/>
              </a:ext>
            </a:extLst>
          </p:cNvPr>
          <p:cNvPicPr>
            <a:picLocks noChangeAspect="1"/>
          </p:cNvPicPr>
          <p:nvPr/>
        </p:nvPicPr>
        <p:blipFill>
          <a:blip r:embed="rId2"/>
          <a:stretch>
            <a:fillRect/>
          </a:stretch>
        </p:blipFill>
        <p:spPr>
          <a:xfrm>
            <a:off x="48660" y="0"/>
            <a:ext cx="12094679" cy="6858000"/>
          </a:xfrm>
          <a:prstGeom prst="rect">
            <a:avLst/>
          </a:prstGeom>
        </p:spPr>
      </p:pic>
    </p:spTree>
    <p:extLst>
      <p:ext uri="{BB962C8B-B14F-4D97-AF65-F5344CB8AC3E}">
        <p14:creationId xmlns:p14="http://schemas.microsoft.com/office/powerpoint/2010/main" val="211242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2619-66AB-4CF9-B953-4B058DAA19D6}"/>
              </a:ext>
            </a:extLst>
          </p:cNvPr>
          <p:cNvSpPr>
            <a:spLocks noGrp="1"/>
          </p:cNvSpPr>
          <p:nvPr>
            <p:ph type="ctrTitle"/>
          </p:nvPr>
        </p:nvSpPr>
        <p:spPr>
          <a:xfrm>
            <a:off x="0" y="2592371"/>
            <a:ext cx="12192000" cy="917592"/>
          </a:xfrm>
        </p:spPr>
        <p:txBody>
          <a:bodyPr>
            <a:normAutofit fontScale="90000"/>
          </a:bodyPr>
          <a:lstStyle/>
          <a:p>
            <a:r>
              <a:rPr lang="en-GB" dirty="0"/>
              <a:t>How do we teach children to remember times tables? </a:t>
            </a:r>
          </a:p>
        </p:txBody>
      </p:sp>
      <p:sp>
        <p:nvSpPr>
          <p:cNvPr id="3" name="Subtitle 2">
            <a:extLst>
              <a:ext uri="{FF2B5EF4-FFF2-40B4-BE49-F238E27FC236}">
                <a16:creationId xmlns:a16="http://schemas.microsoft.com/office/drawing/2014/main" id="{43C90ABB-A504-4F47-8048-C52EAB1AB3B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70596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grpSp>
        <p:nvGrpSpPr>
          <p:cNvPr id="3" name="Group 2">
            <a:extLst>
              <a:ext uri="{FF2B5EF4-FFF2-40B4-BE49-F238E27FC236}">
                <a16:creationId xmlns:a16="http://schemas.microsoft.com/office/drawing/2014/main" id="{7C2A95F6-F635-411A-A464-88A79B88024C}"/>
              </a:ext>
            </a:extLst>
          </p:cNvPr>
          <p:cNvGrpSpPr/>
          <p:nvPr/>
        </p:nvGrpSpPr>
        <p:grpSpPr>
          <a:xfrm>
            <a:off x="69788" y="2858743"/>
            <a:ext cx="10882148" cy="1976147"/>
            <a:chOff x="69788" y="2858743"/>
            <a:chExt cx="10882148" cy="1976147"/>
          </a:xfrm>
        </p:grpSpPr>
        <p:pic>
          <p:nvPicPr>
            <p:cNvPr id="17" name="Content Placeholder 9">
              <a:extLst>
                <a:ext uri="{FF2B5EF4-FFF2-40B4-BE49-F238E27FC236}">
                  <a16:creationId xmlns:a16="http://schemas.microsoft.com/office/drawing/2014/main" id="{AC00A0EE-A536-384C-84CF-132C66EA3E3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788" y="2869567"/>
              <a:ext cx="1002030" cy="1405890"/>
            </a:xfrm>
            <a:prstGeom prst="rect">
              <a:avLst/>
            </a:prstGeom>
          </p:spPr>
        </p:pic>
        <p:pic>
          <p:nvPicPr>
            <p:cNvPr id="18" name="Content Placeholder 9">
              <a:extLst>
                <a:ext uri="{FF2B5EF4-FFF2-40B4-BE49-F238E27FC236}">
                  <a16:creationId xmlns:a16="http://schemas.microsoft.com/office/drawing/2014/main" id="{ABAC3C82-ACE6-3842-A837-4FCEE47C9F0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0524" y="2858743"/>
              <a:ext cx="1002030" cy="1405890"/>
            </a:xfrm>
            <a:prstGeom prst="rect">
              <a:avLst/>
            </a:prstGeom>
          </p:spPr>
        </p:pic>
        <p:pic>
          <p:nvPicPr>
            <p:cNvPr id="19" name="Content Placeholder 9">
              <a:extLst>
                <a:ext uri="{FF2B5EF4-FFF2-40B4-BE49-F238E27FC236}">
                  <a16:creationId xmlns:a16="http://schemas.microsoft.com/office/drawing/2014/main" id="{AC00A0EE-A536-384C-84CF-132C66EA3E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43433" y="2858743"/>
              <a:ext cx="1002030" cy="1405890"/>
            </a:xfrm>
            <a:prstGeom prst="rect">
              <a:avLst/>
            </a:prstGeom>
          </p:spPr>
        </p:pic>
        <p:pic>
          <p:nvPicPr>
            <p:cNvPr id="20" name="Content Placeholder 9">
              <a:extLst>
                <a:ext uri="{FF2B5EF4-FFF2-40B4-BE49-F238E27FC236}">
                  <a16:creationId xmlns:a16="http://schemas.microsoft.com/office/drawing/2014/main" id="{AC00A0EE-A536-384C-84CF-132C66EA3E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006699" y="2858743"/>
              <a:ext cx="1002030" cy="1405890"/>
            </a:xfrm>
            <a:prstGeom prst="rect">
              <a:avLst/>
            </a:prstGeom>
          </p:spPr>
        </p:pic>
        <p:pic>
          <p:nvPicPr>
            <p:cNvPr id="21" name="Content Placeholder 9">
              <a:extLst>
                <a:ext uri="{FF2B5EF4-FFF2-40B4-BE49-F238E27FC236}">
                  <a16:creationId xmlns:a16="http://schemas.microsoft.com/office/drawing/2014/main" id="{AC00A0EE-A536-384C-84CF-132C66EA3E3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08729" y="3429000"/>
              <a:ext cx="1002030" cy="1405890"/>
            </a:xfrm>
            <a:prstGeom prst="rect">
              <a:avLst/>
            </a:prstGeom>
          </p:spPr>
        </p:pic>
        <p:pic>
          <p:nvPicPr>
            <p:cNvPr id="22" name="Content Placeholder 9">
              <a:extLst>
                <a:ext uri="{FF2B5EF4-FFF2-40B4-BE49-F238E27FC236}">
                  <a16:creationId xmlns:a16="http://schemas.microsoft.com/office/drawing/2014/main" id="{AC00A0EE-A536-384C-84CF-132C66EA3E3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010759" y="2858743"/>
              <a:ext cx="1002030" cy="1405890"/>
            </a:xfrm>
            <a:prstGeom prst="rect">
              <a:avLst/>
            </a:prstGeom>
          </p:spPr>
        </p:pic>
        <p:pic>
          <p:nvPicPr>
            <p:cNvPr id="23" name="Content Placeholder 9">
              <a:extLst>
                <a:ext uri="{FF2B5EF4-FFF2-40B4-BE49-F238E27FC236}">
                  <a16:creationId xmlns:a16="http://schemas.microsoft.com/office/drawing/2014/main" id="{AC00A0EE-A536-384C-84CF-132C66EA3E3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002142" y="2869567"/>
              <a:ext cx="1002030" cy="1405890"/>
            </a:xfrm>
            <a:prstGeom prst="rect">
              <a:avLst/>
            </a:prstGeom>
          </p:spPr>
        </p:pic>
        <p:pic>
          <p:nvPicPr>
            <p:cNvPr id="24" name="Content Placeholder 9">
              <a:extLst>
                <a:ext uri="{FF2B5EF4-FFF2-40B4-BE49-F238E27FC236}">
                  <a16:creationId xmlns:a16="http://schemas.microsoft.com/office/drawing/2014/main" id="{AC00A0EE-A536-384C-84CF-132C66EA3E3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6993525" y="2869567"/>
              <a:ext cx="1002030" cy="1405890"/>
            </a:xfrm>
            <a:prstGeom prst="rect">
              <a:avLst/>
            </a:prstGeom>
          </p:spPr>
        </p:pic>
        <p:pic>
          <p:nvPicPr>
            <p:cNvPr id="25" name="Content Placeholder 9">
              <a:extLst>
                <a:ext uri="{FF2B5EF4-FFF2-40B4-BE49-F238E27FC236}">
                  <a16:creationId xmlns:a16="http://schemas.microsoft.com/office/drawing/2014/main" id="{AC00A0EE-A536-384C-84CF-132C66EA3E3B}"/>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980390" y="2858743"/>
              <a:ext cx="1002030" cy="1405890"/>
            </a:xfrm>
            <a:prstGeom prst="rect">
              <a:avLst/>
            </a:prstGeom>
          </p:spPr>
        </p:pic>
        <p:pic>
          <p:nvPicPr>
            <p:cNvPr id="26" name="Content Placeholder 9">
              <a:extLst>
                <a:ext uri="{FF2B5EF4-FFF2-40B4-BE49-F238E27FC236}">
                  <a16:creationId xmlns:a16="http://schemas.microsoft.com/office/drawing/2014/main" id="{AC00A0EE-A536-384C-84CF-132C66EA3E3B}"/>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8966865" y="3429000"/>
              <a:ext cx="1002030" cy="1405890"/>
            </a:xfrm>
            <a:prstGeom prst="rect">
              <a:avLst/>
            </a:prstGeom>
          </p:spPr>
        </p:pic>
        <p:pic>
          <p:nvPicPr>
            <p:cNvPr id="27" name="Content Placeholder 9">
              <a:extLst>
                <a:ext uri="{FF2B5EF4-FFF2-40B4-BE49-F238E27FC236}">
                  <a16:creationId xmlns:a16="http://schemas.microsoft.com/office/drawing/2014/main" id="{AC00A0EE-A536-384C-84CF-132C66EA3E3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9949906" y="2858743"/>
              <a:ext cx="1002030" cy="1405890"/>
            </a:xfrm>
            <a:prstGeom prst="rect">
              <a:avLst/>
            </a:prstGeom>
          </p:spPr>
        </p:pic>
      </p:grpSp>
      <p:pic>
        <p:nvPicPr>
          <p:cNvPr id="28" name="Content Placeholder 9">
            <a:extLst>
              <a:ext uri="{FF2B5EF4-FFF2-40B4-BE49-F238E27FC236}">
                <a16:creationId xmlns:a16="http://schemas.microsoft.com/office/drawing/2014/main" id="{AC00A0EE-A536-384C-84CF-132C66EA3E3B}"/>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10951936" y="2858743"/>
            <a:ext cx="1002030" cy="1405890"/>
          </a:xfrm>
          <a:prstGeom prst="rect">
            <a:avLst/>
          </a:prstGeom>
        </p:spPr>
      </p:pic>
    </p:spTree>
    <p:extLst>
      <p:ext uri="{BB962C8B-B14F-4D97-AF65-F5344CB8AC3E}">
        <p14:creationId xmlns:p14="http://schemas.microsoft.com/office/powerpoint/2010/main" val="372983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grpSp>
        <p:nvGrpSpPr>
          <p:cNvPr id="3" name="Group 2">
            <a:extLst>
              <a:ext uri="{FF2B5EF4-FFF2-40B4-BE49-F238E27FC236}">
                <a16:creationId xmlns:a16="http://schemas.microsoft.com/office/drawing/2014/main" id="{8102D37D-838E-4625-BB51-8C4D0545BA77}"/>
              </a:ext>
            </a:extLst>
          </p:cNvPr>
          <p:cNvGrpSpPr/>
          <p:nvPr/>
        </p:nvGrpSpPr>
        <p:grpSpPr>
          <a:xfrm>
            <a:off x="41789" y="2858743"/>
            <a:ext cx="11912177" cy="1976147"/>
            <a:chOff x="41789" y="2858743"/>
            <a:chExt cx="11912177" cy="1976147"/>
          </a:xfrm>
        </p:grpSpPr>
        <p:pic>
          <p:nvPicPr>
            <p:cNvPr id="15" name="Content Placeholder 9">
              <a:extLst>
                <a:ext uri="{FF2B5EF4-FFF2-40B4-BE49-F238E27FC236}">
                  <a16:creationId xmlns:a16="http://schemas.microsoft.com/office/drawing/2014/main" id="{2854E88A-5D45-409C-8CA1-739ADFC92EE1}"/>
                </a:ext>
              </a:extLst>
            </p:cNvPr>
            <p:cNvPicPr/>
            <p:nvPr/>
          </p:nvPicPr>
          <p:blipFill>
            <a:blip r:embed="rId2">
              <a:extLst>
                <a:ext uri="{28A0092B-C50C-407E-A947-70E740481C1C}">
                  <a14:useLocalDpi xmlns:a14="http://schemas.microsoft.com/office/drawing/2010/main" val="0"/>
                </a:ext>
              </a:extLst>
            </a:blip>
            <a:stretch>
              <a:fillRect/>
            </a:stretch>
          </p:blipFill>
          <p:spPr>
            <a:xfrm>
              <a:off x="41789" y="2858743"/>
              <a:ext cx="1030605" cy="1402628"/>
            </a:xfrm>
            <a:prstGeom prst="rect">
              <a:avLst/>
            </a:prstGeom>
          </p:spPr>
        </p:pic>
        <p:pic>
          <p:nvPicPr>
            <p:cNvPr id="18" name="Content Placeholder 9">
              <a:extLst>
                <a:ext uri="{FF2B5EF4-FFF2-40B4-BE49-F238E27FC236}">
                  <a16:creationId xmlns:a16="http://schemas.microsoft.com/office/drawing/2014/main" id="{ABAC3C82-ACE6-3842-A837-4FCEE47C9F0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0524" y="2858743"/>
              <a:ext cx="1002030" cy="1405890"/>
            </a:xfrm>
            <a:prstGeom prst="rect">
              <a:avLst/>
            </a:prstGeom>
          </p:spPr>
        </p:pic>
        <p:pic>
          <p:nvPicPr>
            <p:cNvPr id="19" name="Content Placeholder 9">
              <a:extLst>
                <a:ext uri="{FF2B5EF4-FFF2-40B4-BE49-F238E27FC236}">
                  <a16:creationId xmlns:a16="http://schemas.microsoft.com/office/drawing/2014/main" id="{AC00A0EE-A536-384C-84CF-132C66EA3E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43433" y="2858743"/>
              <a:ext cx="1002030" cy="1405890"/>
            </a:xfrm>
            <a:prstGeom prst="rect">
              <a:avLst/>
            </a:prstGeom>
          </p:spPr>
        </p:pic>
        <p:pic>
          <p:nvPicPr>
            <p:cNvPr id="20" name="Content Placeholder 9">
              <a:extLst>
                <a:ext uri="{FF2B5EF4-FFF2-40B4-BE49-F238E27FC236}">
                  <a16:creationId xmlns:a16="http://schemas.microsoft.com/office/drawing/2014/main" id="{AC00A0EE-A536-384C-84CF-132C66EA3E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006699" y="2858743"/>
              <a:ext cx="1002030" cy="1405890"/>
            </a:xfrm>
            <a:prstGeom prst="rect">
              <a:avLst/>
            </a:prstGeom>
          </p:spPr>
        </p:pic>
        <p:pic>
          <p:nvPicPr>
            <p:cNvPr id="21" name="Content Placeholder 9">
              <a:extLst>
                <a:ext uri="{FF2B5EF4-FFF2-40B4-BE49-F238E27FC236}">
                  <a16:creationId xmlns:a16="http://schemas.microsoft.com/office/drawing/2014/main" id="{AC00A0EE-A536-384C-84CF-132C66EA3E3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08729" y="3429000"/>
              <a:ext cx="1002030" cy="1405890"/>
            </a:xfrm>
            <a:prstGeom prst="rect">
              <a:avLst/>
            </a:prstGeom>
          </p:spPr>
        </p:pic>
        <p:pic>
          <p:nvPicPr>
            <p:cNvPr id="22" name="Content Placeholder 9">
              <a:extLst>
                <a:ext uri="{FF2B5EF4-FFF2-40B4-BE49-F238E27FC236}">
                  <a16:creationId xmlns:a16="http://schemas.microsoft.com/office/drawing/2014/main" id="{AC00A0EE-A536-384C-84CF-132C66EA3E3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010759" y="2858743"/>
              <a:ext cx="1002030" cy="1405890"/>
            </a:xfrm>
            <a:prstGeom prst="rect">
              <a:avLst/>
            </a:prstGeom>
          </p:spPr>
        </p:pic>
        <p:pic>
          <p:nvPicPr>
            <p:cNvPr id="23" name="Content Placeholder 9">
              <a:extLst>
                <a:ext uri="{FF2B5EF4-FFF2-40B4-BE49-F238E27FC236}">
                  <a16:creationId xmlns:a16="http://schemas.microsoft.com/office/drawing/2014/main" id="{AC00A0EE-A536-384C-84CF-132C66EA3E3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002142" y="2869567"/>
              <a:ext cx="1002030" cy="1405890"/>
            </a:xfrm>
            <a:prstGeom prst="rect">
              <a:avLst/>
            </a:prstGeom>
          </p:spPr>
        </p:pic>
        <p:pic>
          <p:nvPicPr>
            <p:cNvPr id="24" name="Content Placeholder 9">
              <a:extLst>
                <a:ext uri="{FF2B5EF4-FFF2-40B4-BE49-F238E27FC236}">
                  <a16:creationId xmlns:a16="http://schemas.microsoft.com/office/drawing/2014/main" id="{AC00A0EE-A536-384C-84CF-132C66EA3E3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6993525" y="2869567"/>
              <a:ext cx="1002030" cy="1405890"/>
            </a:xfrm>
            <a:prstGeom prst="rect">
              <a:avLst/>
            </a:prstGeom>
          </p:spPr>
        </p:pic>
        <p:pic>
          <p:nvPicPr>
            <p:cNvPr id="25" name="Content Placeholder 9">
              <a:extLst>
                <a:ext uri="{FF2B5EF4-FFF2-40B4-BE49-F238E27FC236}">
                  <a16:creationId xmlns:a16="http://schemas.microsoft.com/office/drawing/2014/main" id="{AC00A0EE-A536-384C-84CF-132C66EA3E3B}"/>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980390" y="2858743"/>
              <a:ext cx="1002030" cy="1405890"/>
            </a:xfrm>
            <a:prstGeom prst="rect">
              <a:avLst/>
            </a:prstGeom>
          </p:spPr>
        </p:pic>
        <p:pic>
          <p:nvPicPr>
            <p:cNvPr id="26" name="Content Placeholder 9">
              <a:extLst>
                <a:ext uri="{FF2B5EF4-FFF2-40B4-BE49-F238E27FC236}">
                  <a16:creationId xmlns:a16="http://schemas.microsoft.com/office/drawing/2014/main" id="{AC00A0EE-A536-384C-84CF-132C66EA3E3B}"/>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8966865" y="3429000"/>
              <a:ext cx="1002030" cy="1405890"/>
            </a:xfrm>
            <a:prstGeom prst="rect">
              <a:avLst/>
            </a:prstGeom>
          </p:spPr>
        </p:pic>
        <p:pic>
          <p:nvPicPr>
            <p:cNvPr id="27" name="Content Placeholder 9">
              <a:extLst>
                <a:ext uri="{FF2B5EF4-FFF2-40B4-BE49-F238E27FC236}">
                  <a16:creationId xmlns:a16="http://schemas.microsoft.com/office/drawing/2014/main" id="{AC00A0EE-A536-384C-84CF-132C66EA3E3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9949906" y="2858743"/>
              <a:ext cx="1002030" cy="1405890"/>
            </a:xfrm>
            <a:prstGeom prst="rect">
              <a:avLst/>
            </a:prstGeom>
          </p:spPr>
        </p:pic>
        <p:pic>
          <p:nvPicPr>
            <p:cNvPr id="28" name="Content Placeholder 9">
              <a:extLst>
                <a:ext uri="{FF2B5EF4-FFF2-40B4-BE49-F238E27FC236}">
                  <a16:creationId xmlns:a16="http://schemas.microsoft.com/office/drawing/2014/main" id="{AC00A0EE-A536-384C-84CF-132C66EA3E3B}"/>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10951936" y="2858743"/>
              <a:ext cx="1002030" cy="1405890"/>
            </a:xfrm>
            <a:prstGeom prst="rect">
              <a:avLst/>
            </a:prstGeom>
          </p:spPr>
        </p:pic>
      </p:grpSp>
    </p:spTree>
    <p:extLst>
      <p:ext uri="{BB962C8B-B14F-4D97-AF65-F5344CB8AC3E}">
        <p14:creationId xmlns:p14="http://schemas.microsoft.com/office/powerpoint/2010/main" val="3854360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grpSp>
        <p:nvGrpSpPr>
          <p:cNvPr id="3" name="Group 2">
            <a:extLst>
              <a:ext uri="{FF2B5EF4-FFF2-40B4-BE49-F238E27FC236}">
                <a16:creationId xmlns:a16="http://schemas.microsoft.com/office/drawing/2014/main" id="{2630FACF-0DFB-46D6-9E63-003D818C9000}"/>
              </a:ext>
            </a:extLst>
          </p:cNvPr>
          <p:cNvGrpSpPr/>
          <p:nvPr/>
        </p:nvGrpSpPr>
        <p:grpSpPr>
          <a:xfrm>
            <a:off x="41789" y="2858743"/>
            <a:ext cx="11912177" cy="1976147"/>
            <a:chOff x="41789" y="2858743"/>
            <a:chExt cx="11912177" cy="1976147"/>
          </a:xfrm>
        </p:grpSpPr>
        <p:pic>
          <p:nvPicPr>
            <p:cNvPr id="16" name="Content Placeholder 9">
              <a:extLst>
                <a:ext uri="{FF2B5EF4-FFF2-40B4-BE49-F238E27FC236}">
                  <a16:creationId xmlns:a16="http://schemas.microsoft.com/office/drawing/2014/main" id="{8754655F-707C-47E4-B7A2-1049F87123ED}"/>
                </a:ext>
              </a:extLst>
            </p:cNvPr>
            <p:cNvPicPr/>
            <p:nvPr/>
          </p:nvPicPr>
          <p:blipFill>
            <a:blip r:embed="rId2">
              <a:extLst>
                <a:ext uri="{28A0092B-C50C-407E-A947-70E740481C1C}">
                  <a14:useLocalDpi xmlns:a14="http://schemas.microsoft.com/office/drawing/2010/main" val="0"/>
                </a:ext>
              </a:extLst>
            </a:blip>
            <a:stretch>
              <a:fillRect/>
            </a:stretch>
          </p:blipFill>
          <p:spPr>
            <a:xfrm>
              <a:off x="8943083" y="3432262"/>
              <a:ext cx="1030605" cy="1402628"/>
            </a:xfrm>
            <a:prstGeom prst="rect">
              <a:avLst/>
            </a:prstGeom>
          </p:spPr>
        </p:pic>
        <p:pic>
          <p:nvPicPr>
            <p:cNvPr id="15" name="Content Placeholder 9">
              <a:extLst>
                <a:ext uri="{FF2B5EF4-FFF2-40B4-BE49-F238E27FC236}">
                  <a16:creationId xmlns:a16="http://schemas.microsoft.com/office/drawing/2014/main" id="{2854E88A-5D45-409C-8CA1-739ADFC92EE1}"/>
                </a:ext>
              </a:extLst>
            </p:cNvPr>
            <p:cNvPicPr/>
            <p:nvPr/>
          </p:nvPicPr>
          <p:blipFill>
            <a:blip r:embed="rId2">
              <a:extLst>
                <a:ext uri="{28A0092B-C50C-407E-A947-70E740481C1C}">
                  <a14:useLocalDpi xmlns:a14="http://schemas.microsoft.com/office/drawing/2010/main" val="0"/>
                </a:ext>
              </a:extLst>
            </a:blip>
            <a:stretch>
              <a:fillRect/>
            </a:stretch>
          </p:blipFill>
          <p:spPr>
            <a:xfrm>
              <a:off x="41789" y="2858743"/>
              <a:ext cx="1030605" cy="1402628"/>
            </a:xfrm>
            <a:prstGeom prst="rect">
              <a:avLst/>
            </a:prstGeom>
          </p:spPr>
        </p:pic>
        <p:pic>
          <p:nvPicPr>
            <p:cNvPr id="18" name="Content Placeholder 9">
              <a:extLst>
                <a:ext uri="{FF2B5EF4-FFF2-40B4-BE49-F238E27FC236}">
                  <a16:creationId xmlns:a16="http://schemas.microsoft.com/office/drawing/2014/main" id="{ABAC3C82-ACE6-3842-A837-4FCEE47C9F0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0524" y="2858743"/>
              <a:ext cx="1002030" cy="1405890"/>
            </a:xfrm>
            <a:prstGeom prst="rect">
              <a:avLst/>
            </a:prstGeom>
          </p:spPr>
        </p:pic>
        <p:pic>
          <p:nvPicPr>
            <p:cNvPr id="19" name="Content Placeholder 9">
              <a:extLst>
                <a:ext uri="{FF2B5EF4-FFF2-40B4-BE49-F238E27FC236}">
                  <a16:creationId xmlns:a16="http://schemas.microsoft.com/office/drawing/2014/main" id="{AC00A0EE-A536-384C-84CF-132C66EA3E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43433" y="2858743"/>
              <a:ext cx="1002030" cy="1405890"/>
            </a:xfrm>
            <a:prstGeom prst="rect">
              <a:avLst/>
            </a:prstGeom>
          </p:spPr>
        </p:pic>
        <p:pic>
          <p:nvPicPr>
            <p:cNvPr id="20" name="Content Placeholder 9">
              <a:extLst>
                <a:ext uri="{FF2B5EF4-FFF2-40B4-BE49-F238E27FC236}">
                  <a16:creationId xmlns:a16="http://schemas.microsoft.com/office/drawing/2014/main" id="{AC00A0EE-A536-384C-84CF-132C66EA3E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006699" y="2858743"/>
              <a:ext cx="1002030" cy="1405890"/>
            </a:xfrm>
            <a:prstGeom prst="rect">
              <a:avLst/>
            </a:prstGeom>
          </p:spPr>
        </p:pic>
        <p:pic>
          <p:nvPicPr>
            <p:cNvPr id="21" name="Content Placeholder 9">
              <a:extLst>
                <a:ext uri="{FF2B5EF4-FFF2-40B4-BE49-F238E27FC236}">
                  <a16:creationId xmlns:a16="http://schemas.microsoft.com/office/drawing/2014/main" id="{AC00A0EE-A536-384C-84CF-132C66EA3E3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08729" y="3429000"/>
              <a:ext cx="1002030" cy="1405890"/>
            </a:xfrm>
            <a:prstGeom prst="rect">
              <a:avLst/>
            </a:prstGeom>
          </p:spPr>
        </p:pic>
        <p:pic>
          <p:nvPicPr>
            <p:cNvPr id="22" name="Content Placeholder 9">
              <a:extLst>
                <a:ext uri="{FF2B5EF4-FFF2-40B4-BE49-F238E27FC236}">
                  <a16:creationId xmlns:a16="http://schemas.microsoft.com/office/drawing/2014/main" id="{AC00A0EE-A536-384C-84CF-132C66EA3E3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010759" y="2858743"/>
              <a:ext cx="1002030" cy="1405890"/>
            </a:xfrm>
            <a:prstGeom prst="rect">
              <a:avLst/>
            </a:prstGeom>
          </p:spPr>
        </p:pic>
        <p:pic>
          <p:nvPicPr>
            <p:cNvPr id="23" name="Content Placeholder 9">
              <a:extLst>
                <a:ext uri="{FF2B5EF4-FFF2-40B4-BE49-F238E27FC236}">
                  <a16:creationId xmlns:a16="http://schemas.microsoft.com/office/drawing/2014/main" id="{AC00A0EE-A536-384C-84CF-132C66EA3E3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002142" y="2869567"/>
              <a:ext cx="1002030" cy="1405890"/>
            </a:xfrm>
            <a:prstGeom prst="rect">
              <a:avLst/>
            </a:prstGeom>
          </p:spPr>
        </p:pic>
        <p:pic>
          <p:nvPicPr>
            <p:cNvPr id="24" name="Content Placeholder 9">
              <a:extLst>
                <a:ext uri="{FF2B5EF4-FFF2-40B4-BE49-F238E27FC236}">
                  <a16:creationId xmlns:a16="http://schemas.microsoft.com/office/drawing/2014/main" id="{AC00A0EE-A536-384C-84CF-132C66EA3E3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6993525" y="2869567"/>
              <a:ext cx="1002030" cy="1405890"/>
            </a:xfrm>
            <a:prstGeom prst="rect">
              <a:avLst/>
            </a:prstGeom>
          </p:spPr>
        </p:pic>
        <p:pic>
          <p:nvPicPr>
            <p:cNvPr id="25" name="Content Placeholder 9">
              <a:extLst>
                <a:ext uri="{FF2B5EF4-FFF2-40B4-BE49-F238E27FC236}">
                  <a16:creationId xmlns:a16="http://schemas.microsoft.com/office/drawing/2014/main" id="{AC00A0EE-A536-384C-84CF-132C66EA3E3B}"/>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980390" y="2858743"/>
              <a:ext cx="1002030" cy="1405890"/>
            </a:xfrm>
            <a:prstGeom prst="rect">
              <a:avLst/>
            </a:prstGeom>
          </p:spPr>
        </p:pic>
        <p:pic>
          <p:nvPicPr>
            <p:cNvPr id="27" name="Content Placeholder 9">
              <a:extLst>
                <a:ext uri="{FF2B5EF4-FFF2-40B4-BE49-F238E27FC236}">
                  <a16:creationId xmlns:a16="http://schemas.microsoft.com/office/drawing/2014/main" id="{AC00A0EE-A536-384C-84CF-132C66EA3E3B}"/>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9949906" y="2858743"/>
              <a:ext cx="1002030" cy="1405890"/>
            </a:xfrm>
            <a:prstGeom prst="rect">
              <a:avLst/>
            </a:prstGeom>
          </p:spPr>
        </p:pic>
        <p:pic>
          <p:nvPicPr>
            <p:cNvPr id="28" name="Content Placeholder 9">
              <a:extLst>
                <a:ext uri="{FF2B5EF4-FFF2-40B4-BE49-F238E27FC236}">
                  <a16:creationId xmlns:a16="http://schemas.microsoft.com/office/drawing/2014/main" id="{AC00A0EE-A536-384C-84CF-132C66EA3E3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0951936" y="2858743"/>
              <a:ext cx="1002030" cy="1405890"/>
            </a:xfrm>
            <a:prstGeom prst="rect">
              <a:avLst/>
            </a:prstGeom>
          </p:spPr>
        </p:pic>
      </p:grpSp>
    </p:spTree>
    <p:extLst>
      <p:ext uri="{BB962C8B-B14F-4D97-AF65-F5344CB8AC3E}">
        <p14:creationId xmlns:p14="http://schemas.microsoft.com/office/powerpoint/2010/main" val="160894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grpSp>
        <p:nvGrpSpPr>
          <p:cNvPr id="3" name="Group 2">
            <a:extLst>
              <a:ext uri="{FF2B5EF4-FFF2-40B4-BE49-F238E27FC236}">
                <a16:creationId xmlns:a16="http://schemas.microsoft.com/office/drawing/2014/main" id="{4142D8FA-062E-4E0E-99F5-2B8109A5C43C}"/>
              </a:ext>
            </a:extLst>
          </p:cNvPr>
          <p:cNvGrpSpPr/>
          <p:nvPr/>
        </p:nvGrpSpPr>
        <p:grpSpPr>
          <a:xfrm>
            <a:off x="41789" y="2855481"/>
            <a:ext cx="11912177" cy="1979409"/>
            <a:chOff x="41789" y="2855481"/>
            <a:chExt cx="11912177" cy="1979409"/>
          </a:xfrm>
        </p:grpSpPr>
        <p:pic>
          <p:nvPicPr>
            <p:cNvPr id="17" name="Content Placeholder 9">
              <a:extLst>
                <a:ext uri="{FF2B5EF4-FFF2-40B4-BE49-F238E27FC236}">
                  <a16:creationId xmlns:a16="http://schemas.microsoft.com/office/drawing/2014/main" id="{B026345F-74D2-4007-9908-440169061526}"/>
                </a:ext>
              </a:extLst>
            </p:cNvPr>
            <p:cNvPicPr/>
            <p:nvPr/>
          </p:nvPicPr>
          <p:blipFill>
            <a:blip r:embed="rId2">
              <a:extLst>
                <a:ext uri="{28A0092B-C50C-407E-A947-70E740481C1C}">
                  <a14:useLocalDpi xmlns:a14="http://schemas.microsoft.com/office/drawing/2010/main" val="0"/>
                </a:ext>
              </a:extLst>
            </a:blip>
            <a:stretch>
              <a:fillRect/>
            </a:stretch>
          </p:blipFill>
          <p:spPr>
            <a:xfrm>
              <a:off x="1043819" y="2855481"/>
              <a:ext cx="1030605" cy="1402628"/>
            </a:xfrm>
            <a:prstGeom prst="rect">
              <a:avLst/>
            </a:prstGeom>
          </p:spPr>
        </p:pic>
        <p:pic>
          <p:nvPicPr>
            <p:cNvPr id="16" name="Content Placeholder 9">
              <a:extLst>
                <a:ext uri="{FF2B5EF4-FFF2-40B4-BE49-F238E27FC236}">
                  <a16:creationId xmlns:a16="http://schemas.microsoft.com/office/drawing/2014/main" id="{8754655F-707C-47E4-B7A2-1049F87123ED}"/>
                </a:ext>
              </a:extLst>
            </p:cNvPr>
            <p:cNvPicPr/>
            <p:nvPr/>
          </p:nvPicPr>
          <p:blipFill>
            <a:blip r:embed="rId2">
              <a:extLst>
                <a:ext uri="{28A0092B-C50C-407E-A947-70E740481C1C}">
                  <a14:useLocalDpi xmlns:a14="http://schemas.microsoft.com/office/drawing/2010/main" val="0"/>
                </a:ext>
              </a:extLst>
            </a:blip>
            <a:stretch>
              <a:fillRect/>
            </a:stretch>
          </p:blipFill>
          <p:spPr>
            <a:xfrm>
              <a:off x="8943083" y="3432262"/>
              <a:ext cx="1030605" cy="1402628"/>
            </a:xfrm>
            <a:prstGeom prst="rect">
              <a:avLst/>
            </a:prstGeom>
          </p:spPr>
        </p:pic>
        <p:pic>
          <p:nvPicPr>
            <p:cNvPr id="15" name="Content Placeholder 9">
              <a:extLst>
                <a:ext uri="{FF2B5EF4-FFF2-40B4-BE49-F238E27FC236}">
                  <a16:creationId xmlns:a16="http://schemas.microsoft.com/office/drawing/2014/main" id="{2854E88A-5D45-409C-8CA1-739ADFC92EE1}"/>
                </a:ext>
              </a:extLst>
            </p:cNvPr>
            <p:cNvPicPr/>
            <p:nvPr/>
          </p:nvPicPr>
          <p:blipFill>
            <a:blip r:embed="rId2">
              <a:extLst>
                <a:ext uri="{28A0092B-C50C-407E-A947-70E740481C1C}">
                  <a14:useLocalDpi xmlns:a14="http://schemas.microsoft.com/office/drawing/2010/main" val="0"/>
                </a:ext>
              </a:extLst>
            </a:blip>
            <a:stretch>
              <a:fillRect/>
            </a:stretch>
          </p:blipFill>
          <p:spPr>
            <a:xfrm>
              <a:off x="41789" y="2858743"/>
              <a:ext cx="1030605" cy="1402628"/>
            </a:xfrm>
            <a:prstGeom prst="rect">
              <a:avLst/>
            </a:prstGeom>
          </p:spPr>
        </p:pic>
        <p:pic>
          <p:nvPicPr>
            <p:cNvPr id="19" name="Content Placeholder 9">
              <a:extLst>
                <a:ext uri="{FF2B5EF4-FFF2-40B4-BE49-F238E27FC236}">
                  <a16:creationId xmlns:a16="http://schemas.microsoft.com/office/drawing/2014/main" id="{AC00A0EE-A536-384C-84CF-132C66EA3E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43433" y="2858743"/>
              <a:ext cx="1002030" cy="1405890"/>
            </a:xfrm>
            <a:prstGeom prst="rect">
              <a:avLst/>
            </a:prstGeom>
          </p:spPr>
        </p:pic>
        <p:pic>
          <p:nvPicPr>
            <p:cNvPr id="20" name="Content Placeholder 9">
              <a:extLst>
                <a:ext uri="{FF2B5EF4-FFF2-40B4-BE49-F238E27FC236}">
                  <a16:creationId xmlns:a16="http://schemas.microsoft.com/office/drawing/2014/main" id="{AC00A0EE-A536-384C-84CF-132C66EA3E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006699" y="2858743"/>
              <a:ext cx="1002030" cy="1405890"/>
            </a:xfrm>
            <a:prstGeom prst="rect">
              <a:avLst/>
            </a:prstGeom>
          </p:spPr>
        </p:pic>
        <p:pic>
          <p:nvPicPr>
            <p:cNvPr id="21" name="Content Placeholder 9">
              <a:extLst>
                <a:ext uri="{FF2B5EF4-FFF2-40B4-BE49-F238E27FC236}">
                  <a16:creationId xmlns:a16="http://schemas.microsoft.com/office/drawing/2014/main" id="{AC00A0EE-A536-384C-84CF-132C66EA3E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08729" y="3429000"/>
              <a:ext cx="1002030" cy="1405890"/>
            </a:xfrm>
            <a:prstGeom prst="rect">
              <a:avLst/>
            </a:prstGeom>
          </p:spPr>
        </p:pic>
        <p:pic>
          <p:nvPicPr>
            <p:cNvPr id="22" name="Content Placeholder 9">
              <a:extLst>
                <a:ext uri="{FF2B5EF4-FFF2-40B4-BE49-F238E27FC236}">
                  <a16:creationId xmlns:a16="http://schemas.microsoft.com/office/drawing/2014/main" id="{AC00A0EE-A536-384C-84CF-132C66EA3E3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010759" y="2858743"/>
              <a:ext cx="1002030" cy="1405890"/>
            </a:xfrm>
            <a:prstGeom prst="rect">
              <a:avLst/>
            </a:prstGeom>
          </p:spPr>
        </p:pic>
        <p:pic>
          <p:nvPicPr>
            <p:cNvPr id="23" name="Content Placeholder 9">
              <a:extLst>
                <a:ext uri="{FF2B5EF4-FFF2-40B4-BE49-F238E27FC236}">
                  <a16:creationId xmlns:a16="http://schemas.microsoft.com/office/drawing/2014/main" id="{AC00A0EE-A536-384C-84CF-132C66EA3E3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002142" y="2869567"/>
              <a:ext cx="1002030" cy="1405890"/>
            </a:xfrm>
            <a:prstGeom prst="rect">
              <a:avLst/>
            </a:prstGeom>
          </p:spPr>
        </p:pic>
        <p:pic>
          <p:nvPicPr>
            <p:cNvPr id="24" name="Content Placeholder 9">
              <a:extLst>
                <a:ext uri="{FF2B5EF4-FFF2-40B4-BE49-F238E27FC236}">
                  <a16:creationId xmlns:a16="http://schemas.microsoft.com/office/drawing/2014/main" id="{AC00A0EE-A536-384C-84CF-132C66EA3E3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993525" y="2869567"/>
              <a:ext cx="1002030" cy="1405890"/>
            </a:xfrm>
            <a:prstGeom prst="rect">
              <a:avLst/>
            </a:prstGeom>
          </p:spPr>
        </p:pic>
        <p:pic>
          <p:nvPicPr>
            <p:cNvPr id="25" name="Content Placeholder 9">
              <a:extLst>
                <a:ext uri="{FF2B5EF4-FFF2-40B4-BE49-F238E27FC236}">
                  <a16:creationId xmlns:a16="http://schemas.microsoft.com/office/drawing/2014/main" id="{AC00A0EE-A536-384C-84CF-132C66EA3E3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980390" y="2858743"/>
              <a:ext cx="1002030" cy="1405890"/>
            </a:xfrm>
            <a:prstGeom prst="rect">
              <a:avLst/>
            </a:prstGeom>
          </p:spPr>
        </p:pic>
        <p:pic>
          <p:nvPicPr>
            <p:cNvPr id="27" name="Content Placeholder 9">
              <a:extLst>
                <a:ext uri="{FF2B5EF4-FFF2-40B4-BE49-F238E27FC236}">
                  <a16:creationId xmlns:a16="http://schemas.microsoft.com/office/drawing/2014/main" id="{AC00A0EE-A536-384C-84CF-132C66EA3E3B}"/>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949906" y="2858743"/>
              <a:ext cx="1002030" cy="1405890"/>
            </a:xfrm>
            <a:prstGeom prst="rect">
              <a:avLst/>
            </a:prstGeom>
          </p:spPr>
        </p:pic>
        <p:pic>
          <p:nvPicPr>
            <p:cNvPr id="28" name="Content Placeholder 9">
              <a:extLst>
                <a:ext uri="{FF2B5EF4-FFF2-40B4-BE49-F238E27FC236}">
                  <a16:creationId xmlns:a16="http://schemas.microsoft.com/office/drawing/2014/main" id="{AC00A0EE-A536-384C-84CF-132C66EA3E3B}"/>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0951936" y="2858743"/>
              <a:ext cx="1002030" cy="1405890"/>
            </a:xfrm>
            <a:prstGeom prst="rect">
              <a:avLst/>
            </a:prstGeom>
          </p:spPr>
        </p:pic>
      </p:grpSp>
    </p:spTree>
    <p:extLst>
      <p:ext uri="{BB962C8B-B14F-4D97-AF65-F5344CB8AC3E}">
        <p14:creationId xmlns:p14="http://schemas.microsoft.com/office/powerpoint/2010/main" val="427489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grpSp>
        <p:nvGrpSpPr>
          <p:cNvPr id="4" name="Group 3">
            <a:extLst>
              <a:ext uri="{FF2B5EF4-FFF2-40B4-BE49-F238E27FC236}">
                <a16:creationId xmlns:a16="http://schemas.microsoft.com/office/drawing/2014/main" id="{0C96D6FE-884F-44EC-A6AD-F487557444AA}"/>
              </a:ext>
            </a:extLst>
          </p:cNvPr>
          <p:cNvGrpSpPr/>
          <p:nvPr/>
        </p:nvGrpSpPr>
        <p:grpSpPr>
          <a:xfrm>
            <a:off x="41789" y="2855481"/>
            <a:ext cx="11912177" cy="1979409"/>
            <a:chOff x="41789" y="2855481"/>
            <a:chExt cx="11912177" cy="1979409"/>
          </a:xfrm>
        </p:grpSpPr>
        <p:pic>
          <p:nvPicPr>
            <p:cNvPr id="18" name="Content Placeholder 9">
              <a:extLst>
                <a:ext uri="{FF2B5EF4-FFF2-40B4-BE49-F238E27FC236}">
                  <a16:creationId xmlns:a16="http://schemas.microsoft.com/office/drawing/2014/main" id="{DDE385B9-157F-42DF-96C6-D7845F6322FE}"/>
                </a:ext>
              </a:extLst>
            </p:cNvPr>
            <p:cNvPicPr/>
            <p:nvPr/>
          </p:nvPicPr>
          <p:blipFill>
            <a:blip r:embed="rId2">
              <a:extLst>
                <a:ext uri="{28A0092B-C50C-407E-A947-70E740481C1C}">
                  <a14:useLocalDpi xmlns:a14="http://schemas.microsoft.com/office/drawing/2010/main" val="0"/>
                </a:ext>
              </a:extLst>
            </a:blip>
            <a:stretch>
              <a:fillRect/>
            </a:stretch>
          </p:blipFill>
          <p:spPr>
            <a:xfrm>
              <a:off x="3003936" y="2855481"/>
              <a:ext cx="1030605" cy="1402628"/>
            </a:xfrm>
            <a:prstGeom prst="rect">
              <a:avLst/>
            </a:prstGeom>
          </p:spPr>
        </p:pic>
        <p:pic>
          <p:nvPicPr>
            <p:cNvPr id="17" name="Content Placeholder 9">
              <a:extLst>
                <a:ext uri="{FF2B5EF4-FFF2-40B4-BE49-F238E27FC236}">
                  <a16:creationId xmlns:a16="http://schemas.microsoft.com/office/drawing/2014/main" id="{B026345F-74D2-4007-9908-440169061526}"/>
                </a:ext>
              </a:extLst>
            </p:cNvPr>
            <p:cNvPicPr/>
            <p:nvPr/>
          </p:nvPicPr>
          <p:blipFill>
            <a:blip r:embed="rId2">
              <a:extLst>
                <a:ext uri="{28A0092B-C50C-407E-A947-70E740481C1C}">
                  <a14:useLocalDpi xmlns:a14="http://schemas.microsoft.com/office/drawing/2010/main" val="0"/>
                </a:ext>
              </a:extLst>
            </a:blip>
            <a:stretch>
              <a:fillRect/>
            </a:stretch>
          </p:blipFill>
          <p:spPr>
            <a:xfrm>
              <a:off x="1043819" y="2855481"/>
              <a:ext cx="1030605" cy="1402628"/>
            </a:xfrm>
            <a:prstGeom prst="rect">
              <a:avLst/>
            </a:prstGeom>
          </p:spPr>
        </p:pic>
        <p:pic>
          <p:nvPicPr>
            <p:cNvPr id="16" name="Content Placeholder 9">
              <a:extLst>
                <a:ext uri="{FF2B5EF4-FFF2-40B4-BE49-F238E27FC236}">
                  <a16:creationId xmlns:a16="http://schemas.microsoft.com/office/drawing/2014/main" id="{8754655F-707C-47E4-B7A2-1049F87123ED}"/>
                </a:ext>
              </a:extLst>
            </p:cNvPr>
            <p:cNvPicPr/>
            <p:nvPr/>
          </p:nvPicPr>
          <p:blipFill>
            <a:blip r:embed="rId2">
              <a:extLst>
                <a:ext uri="{28A0092B-C50C-407E-A947-70E740481C1C}">
                  <a14:useLocalDpi xmlns:a14="http://schemas.microsoft.com/office/drawing/2010/main" val="0"/>
                </a:ext>
              </a:extLst>
            </a:blip>
            <a:stretch>
              <a:fillRect/>
            </a:stretch>
          </p:blipFill>
          <p:spPr>
            <a:xfrm>
              <a:off x="8943083" y="3432262"/>
              <a:ext cx="1030605" cy="1402628"/>
            </a:xfrm>
            <a:prstGeom prst="rect">
              <a:avLst/>
            </a:prstGeom>
          </p:spPr>
        </p:pic>
        <p:pic>
          <p:nvPicPr>
            <p:cNvPr id="15" name="Content Placeholder 9">
              <a:extLst>
                <a:ext uri="{FF2B5EF4-FFF2-40B4-BE49-F238E27FC236}">
                  <a16:creationId xmlns:a16="http://schemas.microsoft.com/office/drawing/2014/main" id="{2854E88A-5D45-409C-8CA1-739ADFC92EE1}"/>
                </a:ext>
              </a:extLst>
            </p:cNvPr>
            <p:cNvPicPr/>
            <p:nvPr/>
          </p:nvPicPr>
          <p:blipFill>
            <a:blip r:embed="rId2">
              <a:extLst>
                <a:ext uri="{28A0092B-C50C-407E-A947-70E740481C1C}">
                  <a14:useLocalDpi xmlns:a14="http://schemas.microsoft.com/office/drawing/2010/main" val="0"/>
                </a:ext>
              </a:extLst>
            </a:blip>
            <a:stretch>
              <a:fillRect/>
            </a:stretch>
          </p:blipFill>
          <p:spPr>
            <a:xfrm>
              <a:off x="41789" y="2858743"/>
              <a:ext cx="1030605" cy="1402628"/>
            </a:xfrm>
            <a:prstGeom prst="rect">
              <a:avLst/>
            </a:prstGeom>
          </p:spPr>
        </p:pic>
        <p:pic>
          <p:nvPicPr>
            <p:cNvPr id="19" name="Content Placeholder 9">
              <a:extLst>
                <a:ext uri="{FF2B5EF4-FFF2-40B4-BE49-F238E27FC236}">
                  <a16:creationId xmlns:a16="http://schemas.microsoft.com/office/drawing/2014/main" id="{AC00A0EE-A536-384C-84CF-132C66EA3E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43433" y="2858743"/>
              <a:ext cx="1002030" cy="1405890"/>
            </a:xfrm>
            <a:prstGeom prst="rect">
              <a:avLst/>
            </a:prstGeom>
          </p:spPr>
        </p:pic>
        <p:pic>
          <p:nvPicPr>
            <p:cNvPr id="21" name="Content Placeholder 9">
              <a:extLst>
                <a:ext uri="{FF2B5EF4-FFF2-40B4-BE49-F238E27FC236}">
                  <a16:creationId xmlns:a16="http://schemas.microsoft.com/office/drawing/2014/main" id="{AC00A0EE-A536-384C-84CF-132C66EA3E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08729" y="3429000"/>
              <a:ext cx="1002030" cy="1405890"/>
            </a:xfrm>
            <a:prstGeom prst="rect">
              <a:avLst/>
            </a:prstGeom>
          </p:spPr>
        </p:pic>
        <p:pic>
          <p:nvPicPr>
            <p:cNvPr id="22" name="Content Placeholder 9">
              <a:extLst>
                <a:ext uri="{FF2B5EF4-FFF2-40B4-BE49-F238E27FC236}">
                  <a16:creationId xmlns:a16="http://schemas.microsoft.com/office/drawing/2014/main" id="{AC00A0EE-A536-384C-84CF-132C66EA3E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10759" y="2858743"/>
              <a:ext cx="1002030" cy="1405890"/>
            </a:xfrm>
            <a:prstGeom prst="rect">
              <a:avLst/>
            </a:prstGeom>
          </p:spPr>
        </p:pic>
        <p:pic>
          <p:nvPicPr>
            <p:cNvPr id="23" name="Content Placeholder 9">
              <a:extLst>
                <a:ext uri="{FF2B5EF4-FFF2-40B4-BE49-F238E27FC236}">
                  <a16:creationId xmlns:a16="http://schemas.microsoft.com/office/drawing/2014/main" id="{AC00A0EE-A536-384C-84CF-132C66EA3E3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002142" y="2869567"/>
              <a:ext cx="1002030" cy="1405890"/>
            </a:xfrm>
            <a:prstGeom prst="rect">
              <a:avLst/>
            </a:prstGeom>
          </p:spPr>
        </p:pic>
        <p:pic>
          <p:nvPicPr>
            <p:cNvPr id="24" name="Content Placeholder 9">
              <a:extLst>
                <a:ext uri="{FF2B5EF4-FFF2-40B4-BE49-F238E27FC236}">
                  <a16:creationId xmlns:a16="http://schemas.microsoft.com/office/drawing/2014/main" id="{AC00A0EE-A536-384C-84CF-132C66EA3E3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993525" y="2869567"/>
              <a:ext cx="1002030" cy="1405890"/>
            </a:xfrm>
            <a:prstGeom prst="rect">
              <a:avLst/>
            </a:prstGeom>
          </p:spPr>
        </p:pic>
        <p:pic>
          <p:nvPicPr>
            <p:cNvPr id="25" name="Content Placeholder 9">
              <a:extLst>
                <a:ext uri="{FF2B5EF4-FFF2-40B4-BE49-F238E27FC236}">
                  <a16:creationId xmlns:a16="http://schemas.microsoft.com/office/drawing/2014/main" id="{AC00A0EE-A536-384C-84CF-132C66EA3E3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980390" y="2858743"/>
              <a:ext cx="1002030" cy="1405890"/>
            </a:xfrm>
            <a:prstGeom prst="rect">
              <a:avLst/>
            </a:prstGeom>
          </p:spPr>
        </p:pic>
        <p:pic>
          <p:nvPicPr>
            <p:cNvPr id="27" name="Content Placeholder 9">
              <a:extLst>
                <a:ext uri="{FF2B5EF4-FFF2-40B4-BE49-F238E27FC236}">
                  <a16:creationId xmlns:a16="http://schemas.microsoft.com/office/drawing/2014/main" id="{AC00A0EE-A536-384C-84CF-132C66EA3E3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9949906" y="2858743"/>
              <a:ext cx="1002030" cy="1405890"/>
            </a:xfrm>
            <a:prstGeom prst="rect">
              <a:avLst/>
            </a:prstGeom>
          </p:spPr>
        </p:pic>
        <p:pic>
          <p:nvPicPr>
            <p:cNvPr id="28" name="Content Placeholder 9">
              <a:extLst>
                <a:ext uri="{FF2B5EF4-FFF2-40B4-BE49-F238E27FC236}">
                  <a16:creationId xmlns:a16="http://schemas.microsoft.com/office/drawing/2014/main" id="{AC00A0EE-A536-384C-84CF-132C66EA3E3B}"/>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0951936" y="2858743"/>
              <a:ext cx="1002030" cy="1405890"/>
            </a:xfrm>
            <a:prstGeom prst="rect">
              <a:avLst/>
            </a:prstGeom>
          </p:spPr>
        </p:pic>
      </p:grpSp>
    </p:spTree>
    <p:extLst>
      <p:ext uri="{BB962C8B-B14F-4D97-AF65-F5344CB8AC3E}">
        <p14:creationId xmlns:p14="http://schemas.microsoft.com/office/powerpoint/2010/main" val="225468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9">
            <a:extLst>
              <a:ext uri="{FF2B5EF4-FFF2-40B4-BE49-F238E27FC236}">
                <a16:creationId xmlns:a16="http://schemas.microsoft.com/office/drawing/2014/main" id="{2854E88A-5D45-409C-8CA1-739ADFC92EE1}"/>
              </a:ext>
            </a:extLst>
          </p:cNvPr>
          <p:cNvPicPr/>
          <p:nvPr/>
        </p:nvPicPr>
        <p:blipFill>
          <a:blip r:embed="rId2">
            <a:extLst>
              <a:ext uri="{28A0092B-C50C-407E-A947-70E740481C1C}">
                <a14:useLocalDpi xmlns:a14="http://schemas.microsoft.com/office/drawing/2010/main" val="0"/>
              </a:ext>
            </a:extLst>
          </a:blip>
          <a:stretch>
            <a:fillRect/>
          </a:stretch>
        </p:blipFill>
        <p:spPr>
          <a:xfrm>
            <a:off x="41789" y="2858743"/>
            <a:ext cx="1030605" cy="1402628"/>
          </a:xfrm>
          <a:prstGeom prst="rect">
            <a:avLst/>
          </a:prstGeom>
        </p:spPr>
      </p:pic>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grpSp>
        <p:nvGrpSpPr>
          <p:cNvPr id="4" name="Group 3">
            <a:extLst>
              <a:ext uri="{FF2B5EF4-FFF2-40B4-BE49-F238E27FC236}">
                <a16:creationId xmlns:a16="http://schemas.microsoft.com/office/drawing/2014/main" id="{4EE311D8-AA48-4F36-AE1D-427C0B747DF1}"/>
              </a:ext>
            </a:extLst>
          </p:cNvPr>
          <p:cNvGrpSpPr/>
          <p:nvPr/>
        </p:nvGrpSpPr>
        <p:grpSpPr>
          <a:xfrm>
            <a:off x="1043819" y="2855481"/>
            <a:ext cx="10910147" cy="1979409"/>
            <a:chOff x="1043819" y="2855481"/>
            <a:chExt cx="10910147" cy="1979409"/>
          </a:xfrm>
        </p:grpSpPr>
        <p:pic>
          <p:nvPicPr>
            <p:cNvPr id="20" name="Content Placeholder 9">
              <a:extLst>
                <a:ext uri="{FF2B5EF4-FFF2-40B4-BE49-F238E27FC236}">
                  <a16:creationId xmlns:a16="http://schemas.microsoft.com/office/drawing/2014/main" id="{3F94998F-C6F3-4DA8-85E4-7DCA11A4B60B}"/>
                </a:ext>
              </a:extLst>
            </p:cNvPr>
            <p:cNvPicPr/>
            <p:nvPr/>
          </p:nvPicPr>
          <p:blipFill>
            <a:blip r:embed="rId2">
              <a:extLst>
                <a:ext uri="{28A0092B-C50C-407E-A947-70E740481C1C}">
                  <a14:useLocalDpi xmlns:a14="http://schemas.microsoft.com/office/drawing/2010/main" val="0"/>
                </a:ext>
              </a:extLst>
            </a:blip>
            <a:stretch>
              <a:fillRect/>
            </a:stretch>
          </p:blipFill>
          <p:spPr>
            <a:xfrm>
              <a:off x="7971658" y="2867417"/>
              <a:ext cx="1030605" cy="1402628"/>
            </a:xfrm>
            <a:prstGeom prst="rect">
              <a:avLst/>
            </a:prstGeom>
          </p:spPr>
        </p:pic>
        <p:pic>
          <p:nvPicPr>
            <p:cNvPr id="18" name="Content Placeholder 9">
              <a:extLst>
                <a:ext uri="{FF2B5EF4-FFF2-40B4-BE49-F238E27FC236}">
                  <a16:creationId xmlns:a16="http://schemas.microsoft.com/office/drawing/2014/main" id="{DDE385B9-157F-42DF-96C6-D7845F6322FE}"/>
                </a:ext>
              </a:extLst>
            </p:cNvPr>
            <p:cNvPicPr/>
            <p:nvPr/>
          </p:nvPicPr>
          <p:blipFill>
            <a:blip r:embed="rId2">
              <a:extLst>
                <a:ext uri="{28A0092B-C50C-407E-A947-70E740481C1C}">
                  <a14:useLocalDpi xmlns:a14="http://schemas.microsoft.com/office/drawing/2010/main" val="0"/>
                </a:ext>
              </a:extLst>
            </a:blip>
            <a:stretch>
              <a:fillRect/>
            </a:stretch>
          </p:blipFill>
          <p:spPr>
            <a:xfrm>
              <a:off x="3003936" y="2855481"/>
              <a:ext cx="1030605" cy="1402628"/>
            </a:xfrm>
            <a:prstGeom prst="rect">
              <a:avLst/>
            </a:prstGeom>
          </p:spPr>
        </p:pic>
        <p:pic>
          <p:nvPicPr>
            <p:cNvPr id="17" name="Content Placeholder 9">
              <a:extLst>
                <a:ext uri="{FF2B5EF4-FFF2-40B4-BE49-F238E27FC236}">
                  <a16:creationId xmlns:a16="http://schemas.microsoft.com/office/drawing/2014/main" id="{B026345F-74D2-4007-9908-440169061526}"/>
                </a:ext>
              </a:extLst>
            </p:cNvPr>
            <p:cNvPicPr/>
            <p:nvPr/>
          </p:nvPicPr>
          <p:blipFill>
            <a:blip r:embed="rId2">
              <a:extLst>
                <a:ext uri="{28A0092B-C50C-407E-A947-70E740481C1C}">
                  <a14:useLocalDpi xmlns:a14="http://schemas.microsoft.com/office/drawing/2010/main" val="0"/>
                </a:ext>
              </a:extLst>
            </a:blip>
            <a:stretch>
              <a:fillRect/>
            </a:stretch>
          </p:blipFill>
          <p:spPr>
            <a:xfrm>
              <a:off x="1043819" y="2855481"/>
              <a:ext cx="1030605" cy="1402628"/>
            </a:xfrm>
            <a:prstGeom prst="rect">
              <a:avLst/>
            </a:prstGeom>
          </p:spPr>
        </p:pic>
        <p:pic>
          <p:nvPicPr>
            <p:cNvPr id="16" name="Content Placeholder 9">
              <a:extLst>
                <a:ext uri="{FF2B5EF4-FFF2-40B4-BE49-F238E27FC236}">
                  <a16:creationId xmlns:a16="http://schemas.microsoft.com/office/drawing/2014/main" id="{8754655F-707C-47E4-B7A2-1049F87123ED}"/>
                </a:ext>
              </a:extLst>
            </p:cNvPr>
            <p:cNvPicPr/>
            <p:nvPr/>
          </p:nvPicPr>
          <p:blipFill>
            <a:blip r:embed="rId2">
              <a:extLst>
                <a:ext uri="{28A0092B-C50C-407E-A947-70E740481C1C}">
                  <a14:useLocalDpi xmlns:a14="http://schemas.microsoft.com/office/drawing/2010/main" val="0"/>
                </a:ext>
              </a:extLst>
            </a:blip>
            <a:stretch>
              <a:fillRect/>
            </a:stretch>
          </p:blipFill>
          <p:spPr>
            <a:xfrm>
              <a:off x="8943083" y="3432262"/>
              <a:ext cx="1030605" cy="1402628"/>
            </a:xfrm>
            <a:prstGeom prst="rect">
              <a:avLst/>
            </a:prstGeom>
          </p:spPr>
        </p:pic>
        <p:pic>
          <p:nvPicPr>
            <p:cNvPr id="19" name="Content Placeholder 9">
              <a:extLst>
                <a:ext uri="{FF2B5EF4-FFF2-40B4-BE49-F238E27FC236}">
                  <a16:creationId xmlns:a16="http://schemas.microsoft.com/office/drawing/2014/main" id="{AC00A0EE-A536-384C-84CF-132C66EA3E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43433" y="2858743"/>
              <a:ext cx="1002030" cy="1405890"/>
            </a:xfrm>
            <a:prstGeom prst="rect">
              <a:avLst/>
            </a:prstGeom>
          </p:spPr>
        </p:pic>
        <p:pic>
          <p:nvPicPr>
            <p:cNvPr id="21" name="Content Placeholder 9">
              <a:extLst>
                <a:ext uri="{FF2B5EF4-FFF2-40B4-BE49-F238E27FC236}">
                  <a16:creationId xmlns:a16="http://schemas.microsoft.com/office/drawing/2014/main" id="{AC00A0EE-A536-384C-84CF-132C66EA3E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08729" y="3429000"/>
              <a:ext cx="1002030" cy="1405890"/>
            </a:xfrm>
            <a:prstGeom prst="rect">
              <a:avLst/>
            </a:prstGeom>
          </p:spPr>
        </p:pic>
        <p:pic>
          <p:nvPicPr>
            <p:cNvPr id="22" name="Content Placeholder 9">
              <a:extLst>
                <a:ext uri="{FF2B5EF4-FFF2-40B4-BE49-F238E27FC236}">
                  <a16:creationId xmlns:a16="http://schemas.microsoft.com/office/drawing/2014/main" id="{AC00A0EE-A536-384C-84CF-132C66EA3E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10759" y="2858743"/>
              <a:ext cx="1002030" cy="1405890"/>
            </a:xfrm>
            <a:prstGeom prst="rect">
              <a:avLst/>
            </a:prstGeom>
          </p:spPr>
        </p:pic>
        <p:pic>
          <p:nvPicPr>
            <p:cNvPr id="23" name="Content Placeholder 9">
              <a:extLst>
                <a:ext uri="{FF2B5EF4-FFF2-40B4-BE49-F238E27FC236}">
                  <a16:creationId xmlns:a16="http://schemas.microsoft.com/office/drawing/2014/main" id="{AC00A0EE-A536-384C-84CF-132C66EA3E3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002142" y="2869567"/>
              <a:ext cx="1002030" cy="1405890"/>
            </a:xfrm>
            <a:prstGeom prst="rect">
              <a:avLst/>
            </a:prstGeom>
          </p:spPr>
        </p:pic>
        <p:pic>
          <p:nvPicPr>
            <p:cNvPr id="24" name="Content Placeholder 9">
              <a:extLst>
                <a:ext uri="{FF2B5EF4-FFF2-40B4-BE49-F238E27FC236}">
                  <a16:creationId xmlns:a16="http://schemas.microsoft.com/office/drawing/2014/main" id="{AC00A0EE-A536-384C-84CF-132C66EA3E3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993525" y="2869567"/>
              <a:ext cx="1002030" cy="1405890"/>
            </a:xfrm>
            <a:prstGeom prst="rect">
              <a:avLst/>
            </a:prstGeom>
          </p:spPr>
        </p:pic>
        <p:pic>
          <p:nvPicPr>
            <p:cNvPr id="27" name="Content Placeholder 9">
              <a:extLst>
                <a:ext uri="{FF2B5EF4-FFF2-40B4-BE49-F238E27FC236}">
                  <a16:creationId xmlns:a16="http://schemas.microsoft.com/office/drawing/2014/main" id="{AC00A0EE-A536-384C-84CF-132C66EA3E3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949906" y="2858743"/>
              <a:ext cx="1002030" cy="1405890"/>
            </a:xfrm>
            <a:prstGeom prst="rect">
              <a:avLst/>
            </a:prstGeom>
          </p:spPr>
        </p:pic>
        <p:pic>
          <p:nvPicPr>
            <p:cNvPr id="28" name="Content Placeholder 9">
              <a:extLst>
                <a:ext uri="{FF2B5EF4-FFF2-40B4-BE49-F238E27FC236}">
                  <a16:creationId xmlns:a16="http://schemas.microsoft.com/office/drawing/2014/main" id="{AC00A0EE-A536-384C-84CF-132C66EA3E3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0951936" y="2858743"/>
              <a:ext cx="1002030" cy="1405890"/>
            </a:xfrm>
            <a:prstGeom prst="rect">
              <a:avLst/>
            </a:prstGeom>
          </p:spPr>
        </p:pic>
      </p:grpSp>
    </p:spTree>
    <p:extLst>
      <p:ext uri="{BB962C8B-B14F-4D97-AF65-F5344CB8AC3E}">
        <p14:creationId xmlns:p14="http://schemas.microsoft.com/office/powerpoint/2010/main" val="339833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grpSp>
        <p:nvGrpSpPr>
          <p:cNvPr id="3" name="Group 2">
            <a:extLst>
              <a:ext uri="{FF2B5EF4-FFF2-40B4-BE49-F238E27FC236}">
                <a16:creationId xmlns:a16="http://schemas.microsoft.com/office/drawing/2014/main" id="{5B6491A8-D19A-4407-81B4-7D8A648814ED}"/>
              </a:ext>
            </a:extLst>
          </p:cNvPr>
          <p:cNvGrpSpPr/>
          <p:nvPr/>
        </p:nvGrpSpPr>
        <p:grpSpPr>
          <a:xfrm>
            <a:off x="41789" y="2855481"/>
            <a:ext cx="11912177" cy="1979409"/>
            <a:chOff x="41789" y="2855481"/>
            <a:chExt cx="11912177" cy="1979409"/>
          </a:xfrm>
        </p:grpSpPr>
        <p:pic>
          <p:nvPicPr>
            <p:cNvPr id="25" name="Content Placeholder 9">
              <a:extLst>
                <a:ext uri="{FF2B5EF4-FFF2-40B4-BE49-F238E27FC236}">
                  <a16:creationId xmlns:a16="http://schemas.microsoft.com/office/drawing/2014/main" id="{EE7E5167-6F14-454B-9341-C277212F2D5A}"/>
                </a:ext>
              </a:extLst>
            </p:cNvPr>
            <p:cNvPicPr/>
            <p:nvPr/>
          </p:nvPicPr>
          <p:blipFill>
            <a:blip r:embed="rId2">
              <a:extLst>
                <a:ext uri="{28A0092B-C50C-407E-A947-70E740481C1C}">
                  <a14:useLocalDpi xmlns:a14="http://schemas.microsoft.com/office/drawing/2010/main" val="0"/>
                </a:ext>
              </a:extLst>
            </a:blip>
            <a:stretch>
              <a:fillRect/>
            </a:stretch>
          </p:blipFill>
          <p:spPr>
            <a:xfrm>
              <a:off x="5984214" y="2867417"/>
              <a:ext cx="1030605" cy="1402628"/>
            </a:xfrm>
            <a:prstGeom prst="rect">
              <a:avLst/>
            </a:prstGeom>
          </p:spPr>
        </p:pic>
        <p:pic>
          <p:nvPicPr>
            <p:cNvPr id="20" name="Content Placeholder 9">
              <a:extLst>
                <a:ext uri="{FF2B5EF4-FFF2-40B4-BE49-F238E27FC236}">
                  <a16:creationId xmlns:a16="http://schemas.microsoft.com/office/drawing/2014/main" id="{3F94998F-C6F3-4DA8-85E4-7DCA11A4B60B}"/>
                </a:ext>
              </a:extLst>
            </p:cNvPr>
            <p:cNvPicPr/>
            <p:nvPr/>
          </p:nvPicPr>
          <p:blipFill>
            <a:blip r:embed="rId2">
              <a:extLst>
                <a:ext uri="{28A0092B-C50C-407E-A947-70E740481C1C}">
                  <a14:useLocalDpi xmlns:a14="http://schemas.microsoft.com/office/drawing/2010/main" val="0"/>
                </a:ext>
              </a:extLst>
            </a:blip>
            <a:stretch>
              <a:fillRect/>
            </a:stretch>
          </p:blipFill>
          <p:spPr>
            <a:xfrm>
              <a:off x="7971658" y="2867417"/>
              <a:ext cx="1030605" cy="1402628"/>
            </a:xfrm>
            <a:prstGeom prst="rect">
              <a:avLst/>
            </a:prstGeom>
          </p:spPr>
        </p:pic>
        <p:pic>
          <p:nvPicPr>
            <p:cNvPr id="18" name="Content Placeholder 9">
              <a:extLst>
                <a:ext uri="{FF2B5EF4-FFF2-40B4-BE49-F238E27FC236}">
                  <a16:creationId xmlns:a16="http://schemas.microsoft.com/office/drawing/2014/main" id="{DDE385B9-157F-42DF-96C6-D7845F6322FE}"/>
                </a:ext>
              </a:extLst>
            </p:cNvPr>
            <p:cNvPicPr/>
            <p:nvPr/>
          </p:nvPicPr>
          <p:blipFill>
            <a:blip r:embed="rId2">
              <a:extLst>
                <a:ext uri="{28A0092B-C50C-407E-A947-70E740481C1C}">
                  <a14:useLocalDpi xmlns:a14="http://schemas.microsoft.com/office/drawing/2010/main" val="0"/>
                </a:ext>
              </a:extLst>
            </a:blip>
            <a:stretch>
              <a:fillRect/>
            </a:stretch>
          </p:blipFill>
          <p:spPr>
            <a:xfrm>
              <a:off x="3003936" y="2855481"/>
              <a:ext cx="1030605" cy="1402628"/>
            </a:xfrm>
            <a:prstGeom prst="rect">
              <a:avLst/>
            </a:prstGeom>
          </p:spPr>
        </p:pic>
        <p:pic>
          <p:nvPicPr>
            <p:cNvPr id="17" name="Content Placeholder 9">
              <a:extLst>
                <a:ext uri="{FF2B5EF4-FFF2-40B4-BE49-F238E27FC236}">
                  <a16:creationId xmlns:a16="http://schemas.microsoft.com/office/drawing/2014/main" id="{B026345F-74D2-4007-9908-440169061526}"/>
                </a:ext>
              </a:extLst>
            </p:cNvPr>
            <p:cNvPicPr/>
            <p:nvPr/>
          </p:nvPicPr>
          <p:blipFill>
            <a:blip r:embed="rId2">
              <a:extLst>
                <a:ext uri="{28A0092B-C50C-407E-A947-70E740481C1C}">
                  <a14:useLocalDpi xmlns:a14="http://schemas.microsoft.com/office/drawing/2010/main" val="0"/>
                </a:ext>
              </a:extLst>
            </a:blip>
            <a:stretch>
              <a:fillRect/>
            </a:stretch>
          </p:blipFill>
          <p:spPr>
            <a:xfrm>
              <a:off x="1043819" y="2855481"/>
              <a:ext cx="1030605" cy="1402628"/>
            </a:xfrm>
            <a:prstGeom prst="rect">
              <a:avLst/>
            </a:prstGeom>
          </p:spPr>
        </p:pic>
        <p:pic>
          <p:nvPicPr>
            <p:cNvPr id="16" name="Content Placeholder 9">
              <a:extLst>
                <a:ext uri="{FF2B5EF4-FFF2-40B4-BE49-F238E27FC236}">
                  <a16:creationId xmlns:a16="http://schemas.microsoft.com/office/drawing/2014/main" id="{8754655F-707C-47E4-B7A2-1049F87123ED}"/>
                </a:ext>
              </a:extLst>
            </p:cNvPr>
            <p:cNvPicPr/>
            <p:nvPr/>
          </p:nvPicPr>
          <p:blipFill>
            <a:blip r:embed="rId2">
              <a:extLst>
                <a:ext uri="{28A0092B-C50C-407E-A947-70E740481C1C}">
                  <a14:useLocalDpi xmlns:a14="http://schemas.microsoft.com/office/drawing/2010/main" val="0"/>
                </a:ext>
              </a:extLst>
            </a:blip>
            <a:stretch>
              <a:fillRect/>
            </a:stretch>
          </p:blipFill>
          <p:spPr>
            <a:xfrm>
              <a:off x="8943083" y="3432262"/>
              <a:ext cx="1030605" cy="1402628"/>
            </a:xfrm>
            <a:prstGeom prst="rect">
              <a:avLst/>
            </a:prstGeom>
          </p:spPr>
        </p:pic>
        <p:pic>
          <p:nvPicPr>
            <p:cNvPr id="15" name="Content Placeholder 9">
              <a:extLst>
                <a:ext uri="{FF2B5EF4-FFF2-40B4-BE49-F238E27FC236}">
                  <a16:creationId xmlns:a16="http://schemas.microsoft.com/office/drawing/2014/main" id="{2854E88A-5D45-409C-8CA1-739ADFC92EE1}"/>
                </a:ext>
              </a:extLst>
            </p:cNvPr>
            <p:cNvPicPr/>
            <p:nvPr/>
          </p:nvPicPr>
          <p:blipFill>
            <a:blip r:embed="rId2">
              <a:extLst>
                <a:ext uri="{28A0092B-C50C-407E-A947-70E740481C1C}">
                  <a14:useLocalDpi xmlns:a14="http://schemas.microsoft.com/office/drawing/2010/main" val="0"/>
                </a:ext>
              </a:extLst>
            </a:blip>
            <a:stretch>
              <a:fillRect/>
            </a:stretch>
          </p:blipFill>
          <p:spPr>
            <a:xfrm>
              <a:off x="41789" y="2858743"/>
              <a:ext cx="1030605" cy="1402628"/>
            </a:xfrm>
            <a:prstGeom prst="rect">
              <a:avLst/>
            </a:prstGeom>
          </p:spPr>
        </p:pic>
        <p:pic>
          <p:nvPicPr>
            <p:cNvPr id="19" name="Content Placeholder 9">
              <a:extLst>
                <a:ext uri="{FF2B5EF4-FFF2-40B4-BE49-F238E27FC236}">
                  <a16:creationId xmlns:a16="http://schemas.microsoft.com/office/drawing/2014/main" id="{AC00A0EE-A536-384C-84CF-132C66EA3E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43433" y="2858743"/>
              <a:ext cx="1002030" cy="1405890"/>
            </a:xfrm>
            <a:prstGeom prst="rect">
              <a:avLst/>
            </a:prstGeom>
          </p:spPr>
        </p:pic>
        <p:pic>
          <p:nvPicPr>
            <p:cNvPr id="21" name="Content Placeholder 9">
              <a:extLst>
                <a:ext uri="{FF2B5EF4-FFF2-40B4-BE49-F238E27FC236}">
                  <a16:creationId xmlns:a16="http://schemas.microsoft.com/office/drawing/2014/main" id="{AC00A0EE-A536-384C-84CF-132C66EA3E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08729" y="3429000"/>
              <a:ext cx="1002030" cy="1405890"/>
            </a:xfrm>
            <a:prstGeom prst="rect">
              <a:avLst/>
            </a:prstGeom>
          </p:spPr>
        </p:pic>
        <p:pic>
          <p:nvPicPr>
            <p:cNvPr id="22" name="Content Placeholder 9">
              <a:extLst>
                <a:ext uri="{FF2B5EF4-FFF2-40B4-BE49-F238E27FC236}">
                  <a16:creationId xmlns:a16="http://schemas.microsoft.com/office/drawing/2014/main" id="{AC00A0EE-A536-384C-84CF-132C66EA3E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10759" y="2858743"/>
              <a:ext cx="1002030" cy="1405890"/>
            </a:xfrm>
            <a:prstGeom prst="rect">
              <a:avLst/>
            </a:prstGeom>
          </p:spPr>
        </p:pic>
        <p:pic>
          <p:nvPicPr>
            <p:cNvPr id="24" name="Content Placeholder 9">
              <a:extLst>
                <a:ext uri="{FF2B5EF4-FFF2-40B4-BE49-F238E27FC236}">
                  <a16:creationId xmlns:a16="http://schemas.microsoft.com/office/drawing/2014/main" id="{AC00A0EE-A536-384C-84CF-132C66EA3E3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993525" y="2869567"/>
              <a:ext cx="1002030" cy="1405890"/>
            </a:xfrm>
            <a:prstGeom prst="rect">
              <a:avLst/>
            </a:prstGeom>
          </p:spPr>
        </p:pic>
        <p:pic>
          <p:nvPicPr>
            <p:cNvPr id="27" name="Content Placeholder 9">
              <a:extLst>
                <a:ext uri="{FF2B5EF4-FFF2-40B4-BE49-F238E27FC236}">
                  <a16:creationId xmlns:a16="http://schemas.microsoft.com/office/drawing/2014/main" id="{AC00A0EE-A536-384C-84CF-132C66EA3E3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949906" y="2858743"/>
              <a:ext cx="1002030" cy="1405890"/>
            </a:xfrm>
            <a:prstGeom prst="rect">
              <a:avLst/>
            </a:prstGeom>
          </p:spPr>
        </p:pic>
        <p:pic>
          <p:nvPicPr>
            <p:cNvPr id="28" name="Content Placeholder 9">
              <a:extLst>
                <a:ext uri="{FF2B5EF4-FFF2-40B4-BE49-F238E27FC236}">
                  <a16:creationId xmlns:a16="http://schemas.microsoft.com/office/drawing/2014/main" id="{AC00A0EE-A536-384C-84CF-132C66EA3E3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0951936" y="2858743"/>
              <a:ext cx="1002030" cy="1405890"/>
            </a:xfrm>
            <a:prstGeom prst="rect">
              <a:avLst/>
            </a:prstGeom>
          </p:spPr>
        </p:pic>
      </p:grpSp>
    </p:spTree>
    <p:extLst>
      <p:ext uri="{BB962C8B-B14F-4D97-AF65-F5344CB8AC3E}">
        <p14:creationId xmlns:p14="http://schemas.microsoft.com/office/powerpoint/2010/main" val="94628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grpSp>
        <p:nvGrpSpPr>
          <p:cNvPr id="3" name="Group 2">
            <a:extLst>
              <a:ext uri="{FF2B5EF4-FFF2-40B4-BE49-F238E27FC236}">
                <a16:creationId xmlns:a16="http://schemas.microsoft.com/office/drawing/2014/main" id="{A7B16874-35C9-4F3C-9B89-4757CBA055A6}"/>
              </a:ext>
            </a:extLst>
          </p:cNvPr>
          <p:cNvGrpSpPr/>
          <p:nvPr/>
        </p:nvGrpSpPr>
        <p:grpSpPr>
          <a:xfrm>
            <a:off x="41789" y="2855481"/>
            <a:ext cx="11933929" cy="1979409"/>
            <a:chOff x="41789" y="2855481"/>
            <a:chExt cx="11933929" cy="1979409"/>
          </a:xfrm>
        </p:grpSpPr>
        <p:pic>
          <p:nvPicPr>
            <p:cNvPr id="23" name="Content Placeholder 9">
              <a:extLst>
                <a:ext uri="{FF2B5EF4-FFF2-40B4-BE49-F238E27FC236}">
                  <a16:creationId xmlns:a16="http://schemas.microsoft.com/office/drawing/2014/main" id="{C0ECC2B9-D311-4605-8A60-17F7EF116D3C}"/>
                </a:ext>
              </a:extLst>
            </p:cNvPr>
            <p:cNvPicPr/>
            <p:nvPr/>
          </p:nvPicPr>
          <p:blipFill>
            <a:blip r:embed="rId2">
              <a:extLst>
                <a:ext uri="{28A0092B-C50C-407E-A947-70E740481C1C}">
                  <a14:useLocalDpi xmlns:a14="http://schemas.microsoft.com/office/drawing/2010/main" val="0"/>
                </a:ext>
              </a:extLst>
            </a:blip>
            <a:stretch>
              <a:fillRect/>
            </a:stretch>
          </p:blipFill>
          <p:spPr>
            <a:xfrm>
              <a:off x="10945113" y="2855481"/>
              <a:ext cx="1030605" cy="1402628"/>
            </a:xfrm>
            <a:prstGeom prst="rect">
              <a:avLst/>
            </a:prstGeom>
          </p:spPr>
        </p:pic>
        <p:pic>
          <p:nvPicPr>
            <p:cNvPr id="25" name="Content Placeholder 9">
              <a:extLst>
                <a:ext uri="{FF2B5EF4-FFF2-40B4-BE49-F238E27FC236}">
                  <a16:creationId xmlns:a16="http://schemas.microsoft.com/office/drawing/2014/main" id="{EE7E5167-6F14-454B-9341-C277212F2D5A}"/>
                </a:ext>
              </a:extLst>
            </p:cNvPr>
            <p:cNvPicPr/>
            <p:nvPr/>
          </p:nvPicPr>
          <p:blipFill>
            <a:blip r:embed="rId2">
              <a:extLst>
                <a:ext uri="{28A0092B-C50C-407E-A947-70E740481C1C}">
                  <a14:useLocalDpi xmlns:a14="http://schemas.microsoft.com/office/drawing/2010/main" val="0"/>
                </a:ext>
              </a:extLst>
            </a:blip>
            <a:stretch>
              <a:fillRect/>
            </a:stretch>
          </p:blipFill>
          <p:spPr>
            <a:xfrm>
              <a:off x="5984214" y="2867417"/>
              <a:ext cx="1030605" cy="1402628"/>
            </a:xfrm>
            <a:prstGeom prst="rect">
              <a:avLst/>
            </a:prstGeom>
          </p:spPr>
        </p:pic>
        <p:pic>
          <p:nvPicPr>
            <p:cNvPr id="20" name="Content Placeholder 9">
              <a:extLst>
                <a:ext uri="{FF2B5EF4-FFF2-40B4-BE49-F238E27FC236}">
                  <a16:creationId xmlns:a16="http://schemas.microsoft.com/office/drawing/2014/main" id="{3F94998F-C6F3-4DA8-85E4-7DCA11A4B60B}"/>
                </a:ext>
              </a:extLst>
            </p:cNvPr>
            <p:cNvPicPr/>
            <p:nvPr/>
          </p:nvPicPr>
          <p:blipFill>
            <a:blip r:embed="rId2">
              <a:extLst>
                <a:ext uri="{28A0092B-C50C-407E-A947-70E740481C1C}">
                  <a14:useLocalDpi xmlns:a14="http://schemas.microsoft.com/office/drawing/2010/main" val="0"/>
                </a:ext>
              </a:extLst>
            </a:blip>
            <a:stretch>
              <a:fillRect/>
            </a:stretch>
          </p:blipFill>
          <p:spPr>
            <a:xfrm>
              <a:off x="7971658" y="2867417"/>
              <a:ext cx="1030605" cy="1402628"/>
            </a:xfrm>
            <a:prstGeom prst="rect">
              <a:avLst/>
            </a:prstGeom>
          </p:spPr>
        </p:pic>
        <p:pic>
          <p:nvPicPr>
            <p:cNvPr id="18" name="Content Placeholder 9">
              <a:extLst>
                <a:ext uri="{FF2B5EF4-FFF2-40B4-BE49-F238E27FC236}">
                  <a16:creationId xmlns:a16="http://schemas.microsoft.com/office/drawing/2014/main" id="{DDE385B9-157F-42DF-96C6-D7845F6322FE}"/>
                </a:ext>
              </a:extLst>
            </p:cNvPr>
            <p:cNvPicPr/>
            <p:nvPr/>
          </p:nvPicPr>
          <p:blipFill>
            <a:blip r:embed="rId2">
              <a:extLst>
                <a:ext uri="{28A0092B-C50C-407E-A947-70E740481C1C}">
                  <a14:useLocalDpi xmlns:a14="http://schemas.microsoft.com/office/drawing/2010/main" val="0"/>
                </a:ext>
              </a:extLst>
            </a:blip>
            <a:stretch>
              <a:fillRect/>
            </a:stretch>
          </p:blipFill>
          <p:spPr>
            <a:xfrm>
              <a:off x="3003936" y="2855481"/>
              <a:ext cx="1030605" cy="1402628"/>
            </a:xfrm>
            <a:prstGeom prst="rect">
              <a:avLst/>
            </a:prstGeom>
          </p:spPr>
        </p:pic>
        <p:pic>
          <p:nvPicPr>
            <p:cNvPr id="17" name="Content Placeholder 9">
              <a:extLst>
                <a:ext uri="{FF2B5EF4-FFF2-40B4-BE49-F238E27FC236}">
                  <a16:creationId xmlns:a16="http://schemas.microsoft.com/office/drawing/2014/main" id="{B026345F-74D2-4007-9908-440169061526}"/>
                </a:ext>
              </a:extLst>
            </p:cNvPr>
            <p:cNvPicPr/>
            <p:nvPr/>
          </p:nvPicPr>
          <p:blipFill>
            <a:blip r:embed="rId2">
              <a:extLst>
                <a:ext uri="{28A0092B-C50C-407E-A947-70E740481C1C}">
                  <a14:useLocalDpi xmlns:a14="http://schemas.microsoft.com/office/drawing/2010/main" val="0"/>
                </a:ext>
              </a:extLst>
            </a:blip>
            <a:stretch>
              <a:fillRect/>
            </a:stretch>
          </p:blipFill>
          <p:spPr>
            <a:xfrm>
              <a:off x="1043819" y="2855481"/>
              <a:ext cx="1030605" cy="1402628"/>
            </a:xfrm>
            <a:prstGeom prst="rect">
              <a:avLst/>
            </a:prstGeom>
          </p:spPr>
        </p:pic>
        <p:pic>
          <p:nvPicPr>
            <p:cNvPr id="16" name="Content Placeholder 9">
              <a:extLst>
                <a:ext uri="{FF2B5EF4-FFF2-40B4-BE49-F238E27FC236}">
                  <a16:creationId xmlns:a16="http://schemas.microsoft.com/office/drawing/2014/main" id="{8754655F-707C-47E4-B7A2-1049F87123ED}"/>
                </a:ext>
              </a:extLst>
            </p:cNvPr>
            <p:cNvPicPr/>
            <p:nvPr/>
          </p:nvPicPr>
          <p:blipFill>
            <a:blip r:embed="rId2">
              <a:extLst>
                <a:ext uri="{28A0092B-C50C-407E-A947-70E740481C1C}">
                  <a14:useLocalDpi xmlns:a14="http://schemas.microsoft.com/office/drawing/2010/main" val="0"/>
                </a:ext>
              </a:extLst>
            </a:blip>
            <a:stretch>
              <a:fillRect/>
            </a:stretch>
          </p:blipFill>
          <p:spPr>
            <a:xfrm>
              <a:off x="8943083" y="3432262"/>
              <a:ext cx="1030605" cy="1402628"/>
            </a:xfrm>
            <a:prstGeom prst="rect">
              <a:avLst/>
            </a:prstGeom>
          </p:spPr>
        </p:pic>
        <p:pic>
          <p:nvPicPr>
            <p:cNvPr id="15" name="Content Placeholder 9">
              <a:extLst>
                <a:ext uri="{FF2B5EF4-FFF2-40B4-BE49-F238E27FC236}">
                  <a16:creationId xmlns:a16="http://schemas.microsoft.com/office/drawing/2014/main" id="{2854E88A-5D45-409C-8CA1-739ADFC92EE1}"/>
                </a:ext>
              </a:extLst>
            </p:cNvPr>
            <p:cNvPicPr/>
            <p:nvPr/>
          </p:nvPicPr>
          <p:blipFill>
            <a:blip r:embed="rId2">
              <a:extLst>
                <a:ext uri="{28A0092B-C50C-407E-A947-70E740481C1C}">
                  <a14:useLocalDpi xmlns:a14="http://schemas.microsoft.com/office/drawing/2010/main" val="0"/>
                </a:ext>
              </a:extLst>
            </a:blip>
            <a:stretch>
              <a:fillRect/>
            </a:stretch>
          </p:blipFill>
          <p:spPr>
            <a:xfrm>
              <a:off x="41789" y="2858743"/>
              <a:ext cx="1030605" cy="1402628"/>
            </a:xfrm>
            <a:prstGeom prst="rect">
              <a:avLst/>
            </a:prstGeom>
          </p:spPr>
        </p:pic>
        <p:pic>
          <p:nvPicPr>
            <p:cNvPr id="19" name="Content Placeholder 9">
              <a:extLst>
                <a:ext uri="{FF2B5EF4-FFF2-40B4-BE49-F238E27FC236}">
                  <a16:creationId xmlns:a16="http://schemas.microsoft.com/office/drawing/2014/main" id="{AC00A0EE-A536-384C-84CF-132C66EA3E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43433" y="2858743"/>
              <a:ext cx="1002030" cy="1405890"/>
            </a:xfrm>
            <a:prstGeom prst="rect">
              <a:avLst/>
            </a:prstGeom>
          </p:spPr>
        </p:pic>
        <p:pic>
          <p:nvPicPr>
            <p:cNvPr id="21" name="Content Placeholder 9">
              <a:extLst>
                <a:ext uri="{FF2B5EF4-FFF2-40B4-BE49-F238E27FC236}">
                  <a16:creationId xmlns:a16="http://schemas.microsoft.com/office/drawing/2014/main" id="{AC00A0EE-A536-384C-84CF-132C66EA3E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08729" y="3429000"/>
              <a:ext cx="1002030" cy="1405890"/>
            </a:xfrm>
            <a:prstGeom prst="rect">
              <a:avLst/>
            </a:prstGeom>
          </p:spPr>
        </p:pic>
        <p:pic>
          <p:nvPicPr>
            <p:cNvPr id="22" name="Content Placeholder 9">
              <a:extLst>
                <a:ext uri="{FF2B5EF4-FFF2-40B4-BE49-F238E27FC236}">
                  <a16:creationId xmlns:a16="http://schemas.microsoft.com/office/drawing/2014/main" id="{AC00A0EE-A536-384C-84CF-132C66EA3E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10759" y="2858743"/>
              <a:ext cx="1002030" cy="1405890"/>
            </a:xfrm>
            <a:prstGeom prst="rect">
              <a:avLst/>
            </a:prstGeom>
          </p:spPr>
        </p:pic>
        <p:pic>
          <p:nvPicPr>
            <p:cNvPr id="24" name="Content Placeholder 9">
              <a:extLst>
                <a:ext uri="{FF2B5EF4-FFF2-40B4-BE49-F238E27FC236}">
                  <a16:creationId xmlns:a16="http://schemas.microsoft.com/office/drawing/2014/main" id="{AC00A0EE-A536-384C-84CF-132C66EA3E3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993525" y="2869567"/>
              <a:ext cx="1002030" cy="1405890"/>
            </a:xfrm>
            <a:prstGeom prst="rect">
              <a:avLst/>
            </a:prstGeom>
          </p:spPr>
        </p:pic>
        <p:pic>
          <p:nvPicPr>
            <p:cNvPr id="27" name="Content Placeholder 9">
              <a:extLst>
                <a:ext uri="{FF2B5EF4-FFF2-40B4-BE49-F238E27FC236}">
                  <a16:creationId xmlns:a16="http://schemas.microsoft.com/office/drawing/2014/main" id="{AC00A0EE-A536-384C-84CF-132C66EA3E3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949906" y="2858743"/>
              <a:ext cx="1002030" cy="1405890"/>
            </a:xfrm>
            <a:prstGeom prst="rect">
              <a:avLst/>
            </a:prstGeom>
          </p:spPr>
        </p:pic>
      </p:grpSp>
    </p:spTree>
    <p:extLst>
      <p:ext uri="{BB962C8B-B14F-4D97-AF65-F5344CB8AC3E}">
        <p14:creationId xmlns:p14="http://schemas.microsoft.com/office/powerpoint/2010/main" val="188613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136A-4D11-475A-8C86-069FA1AE20F4}"/>
              </a:ext>
            </a:extLst>
          </p:cNvPr>
          <p:cNvSpPr>
            <a:spLocks noGrp="1"/>
          </p:cNvSpPr>
          <p:nvPr>
            <p:ph type="ctrTitle"/>
          </p:nvPr>
        </p:nvSpPr>
        <p:spPr/>
        <p:txBody>
          <a:bodyPr/>
          <a:lstStyle/>
          <a:p>
            <a:r>
              <a:rPr lang="en-GB" dirty="0" err="1"/>
              <a:t>Timestables</a:t>
            </a:r>
            <a:endParaRPr lang="en-GB" dirty="0"/>
          </a:p>
        </p:txBody>
      </p:sp>
    </p:spTree>
    <p:extLst>
      <p:ext uri="{BB962C8B-B14F-4D97-AF65-F5344CB8AC3E}">
        <p14:creationId xmlns:p14="http://schemas.microsoft.com/office/powerpoint/2010/main" val="331905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grpSp>
        <p:nvGrpSpPr>
          <p:cNvPr id="3" name="Group 2">
            <a:extLst>
              <a:ext uri="{FF2B5EF4-FFF2-40B4-BE49-F238E27FC236}">
                <a16:creationId xmlns:a16="http://schemas.microsoft.com/office/drawing/2014/main" id="{5884536C-EA97-42A2-94FE-539BAF3D0185}"/>
              </a:ext>
            </a:extLst>
          </p:cNvPr>
          <p:cNvGrpSpPr/>
          <p:nvPr/>
        </p:nvGrpSpPr>
        <p:grpSpPr>
          <a:xfrm>
            <a:off x="41789" y="2855481"/>
            <a:ext cx="11933929" cy="1979409"/>
            <a:chOff x="41789" y="2855481"/>
            <a:chExt cx="11933929" cy="1979409"/>
          </a:xfrm>
        </p:grpSpPr>
        <p:pic>
          <p:nvPicPr>
            <p:cNvPr id="26" name="Content Placeholder 9">
              <a:extLst>
                <a:ext uri="{FF2B5EF4-FFF2-40B4-BE49-F238E27FC236}">
                  <a16:creationId xmlns:a16="http://schemas.microsoft.com/office/drawing/2014/main" id="{E23BC325-3334-4892-BEA1-52DA0FB5D5CD}"/>
                </a:ext>
              </a:extLst>
            </p:cNvPr>
            <p:cNvPicPr/>
            <p:nvPr/>
          </p:nvPicPr>
          <p:blipFill>
            <a:blip r:embed="rId2">
              <a:extLst>
                <a:ext uri="{28A0092B-C50C-407E-A947-70E740481C1C}">
                  <a14:useLocalDpi xmlns:a14="http://schemas.microsoft.com/office/drawing/2010/main" val="0"/>
                </a:ext>
              </a:extLst>
            </a:blip>
            <a:stretch>
              <a:fillRect/>
            </a:stretch>
          </p:blipFill>
          <p:spPr>
            <a:xfrm>
              <a:off x="2035660" y="2867417"/>
              <a:ext cx="1030605" cy="1402628"/>
            </a:xfrm>
            <a:prstGeom prst="rect">
              <a:avLst/>
            </a:prstGeom>
          </p:spPr>
        </p:pic>
        <p:pic>
          <p:nvPicPr>
            <p:cNvPr id="23" name="Content Placeholder 9">
              <a:extLst>
                <a:ext uri="{FF2B5EF4-FFF2-40B4-BE49-F238E27FC236}">
                  <a16:creationId xmlns:a16="http://schemas.microsoft.com/office/drawing/2014/main" id="{C0ECC2B9-D311-4605-8A60-17F7EF116D3C}"/>
                </a:ext>
              </a:extLst>
            </p:cNvPr>
            <p:cNvPicPr/>
            <p:nvPr/>
          </p:nvPicPr>
          <p:blipFill>
            <a:blip r:embed="rId2">
              <a:extLst>
                <a:ext uri="{28A0092B-C50C-407E-A947-70E740481C1C}">
                  <a14:useLocalDpi xmlns:a14="http://schemas.microsoft.com/office/drawing/2010/main" val="0"/>
                </a:ext>
              </a:extLst>
            </a:blip>
            <a:stretch>
              <a:fillRect/>
            </a:stretch>
          </p:blipFill>
          <p:spPr>
            <a:xfrm>
              <a:off x="10945113" y="2855481"/>
              <a:ext cx="1030605" cy="1402628"/>
            </a:xfrm>
            <a:prstGeom prst="rect">
              <a:avLst/>
            </a:prstGeom>
          </p:spPr>
        </p:pic>
        <p:pic>
          <p:nvPicPr>
            <p:cNvPr id="25" name="Content Placeholder 9">
              <a:extLst>
                <a:ext uri="{FF2B5EF4-FFF2-40B4-BE49-F238E27FC236}">
                  <a16:creationId xmlns:a16="http://schemas.microsoft.com/office/drawing/2014/main" id="{EE7E5167-6F14-454B-9341-C277212F2D5A}"/>
                </a:ext>
              </a:extLst>
            </p:cNvPr>
            <p:cNvPicPr/>
            <p:nvPr/>
          </p:nvPicPr>
          <p:blipFill>
            <a:blip r:embed="rId2">
              <a:extLst>
                <a:ext uri="{28A0092B-C50C-407E-A947-70E740481C1C}">
                  <a14:useLocalDpi xmlns:a14="http://schemas.microsoft.com/office/drawing/2010/main" val="0"/>
                </a:ext>
              </a:extLst>
            </a:blip>
            <a:stretch>
              <a:fillRect/>
            </a:stretch>
          </p:blipFill>
          <p:spPr>
            <a:xfrm>
              <a:off x="5984214" y="2867417"/>
              <a:ext cx="1030605" cy="1402628"/>
            </a:xfrm>
            <a:prstGeom prst="rect">
              <a:avLst/>
            </a:prstGeom>
          </p:spPr>
        </p:pic>
        <p:pic>
          <p:nvPicPr>
            <p:cNvPr id="20" name="Content Placeholder 9">
              <a:extLst>
                <a:ext uri="{FF2B5EF4-FFF2-40B4-BE49-F238E27FC236}">
                  <a16:creationId xmlns:a16="http://schemas.microsoft.com/office/drawing/2014/main" id="{3F94998F-C6F3-4DA8-85E4-7DCA11A4B60B}"/>
                </a:ext>
              </a:extLst>
            </p:cNvPr>
            <p:cNvPicPr/>
            <p:nvPr/>
          </p:nvPicPr>
          <p:blipFill>
            <a:blip r:embed="rId2">
              <a:extLst>
                <a:ext uri="{28A0092B-C50C-407E-A947-70E740481C1C}">
                  <a14:useLocalDpi xmlns:a14="http://schemas.microsoft.com/office/drawing/2010/main" val="0"/>
                </a:ext>
              </a:extLst>
            </a:blip>
            <a:stretch>
              <a:fillRect/>
            </a:stretch>
          </p:blipFill>
          <p:spPr>
            <a:xfrm>
              <a:off x="7971658" y="2867417"/>
              <a:ext cx="1030605" cy="1402628"/>
            </a:xfrm>
            <a:prstGeom prst="rect">
              <a:avLst/>
            </a:prstGeom>
          </p:spPr>
        </p:pic>
        <p:pic>
          <p:nvPicPr>
            <p:cNvPr id="18" name="Content Placeholder 9">
              <a:extLst>
                <a:ext uri="{FF2B5EF4-FFF2-40B4-BE49-F238E27FC236}">
                  <a16:creationId xmlns:a16="http://schemas.microsoft.com/office/drawing/2014/main" id="{DDE385B9-157F-42DF-96C6-D7845F6322FE}"/>
                </a:ext>
              </a:extLst>
            </p:cNvPr>
            <p:cNvPicPr/>
            <p:nvPr/>
          </p:nvPicPr>
          <p:blipFill>
            <a:blip r:embed="rId2">
              <a:extLst>
                <a:ext uri="{28A0092B-C50C-407E-A947-70E740481C1C}">
                  <a14:useLocalDpi xmlns:a14="http://schemas.microsoft.com/office/drawing/2010/main" val="0"/>
                </a:ext>
              </a:extLst>
            </a:blip>
            <a:stretch>
              <a:fillRect/>
            </a:stretch>
          </p:blipFill>
          <p:spPr>
            <a:xfrm>
              <a:off x="3003936" y="2855481"/>
              <a:ext cx="1030605" cy="1402628"/>
            </a:xfrm>
            <a:prstGeom prst="rect">
              <a:avLst/>
            </a:prstGeom>
          </p:spPr>
        </p:pic>
        <p:pic>
          <p:nvPicPr>
            <p:cNvPr id="17" name="Content Placeholder 9">
              <a:extLst>
                <a:ext uri="{FF2B5EF4-FFF2-40B4-BE49-F238E27FC236}">
                  <a16:creationId xmlns:a16="http://schemas.microsoft.com/office/drawing/2014/main" id="{B026345F-74D2-4007-9908-440169061526}"/>
                </a:ext>
              </a:extLst>
            </p:cNvPr>
            <p:cNvPicPr/>
            <p:nvPr/>
          </p:nvPicPr>
          <p:blipFill>
            <a:blip r:embed="rId2">
              <a:extLst>
                <a:ext uri="{28A0092B-C50C-407E-A947-70E740481C1C}">
                  <a14:useLocalDpi xmlns:a14="http://schemas.microsoft.com/office/drawing/2010/main" val="0"/>
                </a:ext>
              </a:extLst>
            </a:blip>
            <a:stretch>
              <a:fillRect/>
            </a:stretch>
          </p:blipFill>
          <p:spPr>
            <a:xfrm>
              <a:off x="1043819" y="2855481"/>
              <a:ext cx="1030605" cy="1402628"/>
            </a:xfrm>
            <a:prstGeom prst="rect">
              <a:avLst/>
            </a:prstGeom>
          </p:spPr>
        </p:pic>
        <p:pic>
          <p:nvPicPr>
            <p:cNvPr id="16" name="Content Placeholder 9">
              <a:extLst>
                <a:ext uri="{FF2B5EF4-FFF2-40B4-BE49-F238E27FC236}">
                  <a16:creationId xmlns:a16="http://schemas.microsoft.com/office/drawing/2014/main" id="{8754655F-707C-47E4-B7A2-1049F87123ED}"/>
                </a:ext>
              </a:extLst>
            </p:cNvPr>
            <p:cNvPicPr/>
            <p:nvPr/>
          </p:nvPicPr>
          <p:blipFill>
            <a:blip r:embed="rId2">
              <a:extLst>
                <a:ext uri="{28A0092B-C50C-407E-A947-70E740481C1C}">
                  <a14:useLocalDpi xmlns:a14="http://schemas.microsoft.com/office/drawing/2010/main" val="0"/>
                </a:ext>
              </a:extLst>
            </a:blip>
            <a:stretch>
              <a:fillRect/>
            </a:stretch>
          </p:blipFill>
          <p:spPr>
            <a:xfrm>
              <a:off x="8943083" y="3432262"/>
              <a:ext cx="1030605" cy="1402628"/>
            </a:xfrm>
            <a:prstGeom prst="rect">
              <a:avLst/>
            </a:prstGeom>
          </p:spPr>
        </p:pic>
        <p:pic>
          <p:nvPicPr>
            <p:cNvPr id="15" name="Content Placeholder 9">
              <a:extLst>
                <a:ext uri="{FF2B5EF4-FFF2-40B4-BE49-F238E27FC236}">
                  <a16:creationId xmlns:a16="http://schemas.microsoft.com/office/drawing/2014/main" id="{2854E88A-5D45-409C-8CA1-739ADFC92EE1}"/>
                </a:ext>
              </a:extLst>
            </p:cNvPr>
            <p:cNvPicPr/>
            <p:nvPr/>
          </p:nvPicPr>
          <p:blipFill>
            <a:blip r:embed="rId2">
              <a:extLst>
                <a:ext uri="{28A0092B-C50C-407E-A947-70E740481C1C}">
                  <a14:useLocalDpi xmlns:a14="http://schemas.microsoft.com/office/drawing/2010/main" val="0"/>
                </a:ext>
              </a:extLst>
            </a:blip>
            <a:stretch>
              <a:fillRect/>
            </a:stretch>
          </p:blipFill>
          <p:spPr>
            <a:xfrm>
              <a:off x="41789" y="2858743"/>
              <a:ext cx="1030605" cy="1402628"/>
            </a:xfrm>
            <a:prstGeom prst="rect">
              <a:avLst/>
            </a:prstGeom>
          </p:spPr>
        </p:pic>
        <p:pic>
          <p:nvPicPr>
            <p:cNvPr id="21" name="Content Placeholder 9">
              <a:extLst>
                <a:ext uri="{FF2B5EF4-FFF2-40B4-BE49-F238E27FC236}">
                  <a16:creationId xmlns:a16="http://schemas.microsoft.com/office/drawing/2014/main" id="{AC00A0EE-A536-384C-84CF-132C66EA3E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008729" y="3429000"/>
              <a:ext cx="1002030" cy="1405890"/>
            </a:xfrm>
            <a:prstGeom prst="rect">
              <a:avLst/>
            </a:prstGeom>
          </p:spPr>
        </p:pic>
        <p:pic>
          <p:nvPicPr>
            <p:cNvPr id="22" name="Content Placeholder 9">
              <a:extLst>
                <a:ext uri="{FF2B5EF4-FFF2-40B4-BE49-F238E27FC236}">
                  <a16:creationId xmlns:a16="http://schemas.microsoft.com/office/drawing/2014/main" id="{AC00A0EE-A536-384C-84CF-132C66EA3E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010759" y="2858743"/>
              <a:ext cx="1002030" cy="1405890"/>
            </a:xfrm>
            <a:prstGeom prst="rect">
              <a:avLst/>
            </a:prstGeom>
          </p:spPr>
        </p:pic>
        <p:pic>
          <p:nvPicPr>
            <p:cNvPr id="24" name="Content Placeholder 9">
              <a:extLst>
                <a:ext uri="{FF2B5EF4-FFF2-40B4-BE49-F238E27FC236}">
                  <a16:creationId xmlns:a16="http://schemas.microsoft.com/office/drawing/2014/main" id="{AC00A0EE-A536-384C-84CF-132C66EA3E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993525" y="2869567"/>
              <a:ext cx="1002030" cy="1405890"/>
            </a:xfrm>
            <a:prstGeom prst="rect">
              <a:avLst/>
            </a:prstGeom>
          </p:spPr>
        </p:pic>
        <p:pic>
          <p:nvPicPr>
            <p:cNvPr id="27" name="Content Placeholder 9">
              <a:extLst>
                <a:ext uri="{FF2B5EF4-FFF2-40B4-BE49-F238E27FC236}">
                  <a16:creationId xmlns:a16="http://schemas.microsoft.com/office/drawing/2014/main" id="{AC00A0EE-A536-384C-84CF-132C66EA3E3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49906" y="2858743"/>
              <a:ext cx="1002030" cy="1405890"/>
            </a:xfrm>
            <a:prstGeom prst="rect">
              <a:avLst/>
            </a:prstGeom>
          </p:spPr>
        </p:pic>
      </p:grpSp>
    </p:spTree>
    <p:extLst>
      <p:ext uri="{BB962C8B-B14F-4D97-AF65-F5344CB8AC3E}">
        <p14:creationId xmlns:p14="http://schemas.microsoft.com/office/powerpoint/2010/main" val="136257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grpSp>
        <p:nvGrpSpPr>
          <p:cNvPr id="3" name="Group 2">
            <a:extLst>
              <a:ext uri="{FF2B5EF4-FFF2-40B4-BE49-F238E27FC236}">
                <a16:creationId xmlns:a16="http://schemas.microsoft.com/office/drawing/2014/main" id="{F4616065-F409-483C-92E2-945E64702101}"/>
              </a:ext>
            </a:extLst>
          </p:cNvPr>
          <p:cNvGrpSpPr/>
          <p:nvPr/>
        </p:nvGrpSpPr>
        <p:grpSpPr>
          <a:xfrm>
            <a:off x="41789" y="2853331"/>
            <a:ext cx="11933929" cy="1981559"/>
            <a:chOff x="41789" y="2853331"/>
            <a:chExt cx="11933929" cy="1981559"/>
          </a:xfrm>
        </p:grpSpPr>
        <p:pic>
          <p:nvPicPr>
            <p:cNvPr id="19" name="Content Placeholder 9">
              <a:extLst>
                <a:ext uri="{FF2B5EF4-FFF2-40B4-BE49-F238E27FC236}">
                  <a16:creationId xmlns:a16="http://schemas.microsoft.com/office/drawing/2014/main" id="{5B644A0E-89E6-420E-B2ED-DE3F17832A89}"/>
                </a:ext>
              </a:extLst>
            </p:cNvPr>
            <p:cNvPicPr/>
            <p:nvPr/>
          </p:nvPicPr>
          <p:blipFill>
            <a:blip r:embed="rId2">
              <a:extLst>
                <a:ext uri="{28A0092B-C50C-407E-A947-70E740481C1C}">
                  <a14:useLocalDpi xmlns:a14="http://schemas.microsoft.com/office/drawing/2010/main" val="0"/>
                </a:ext>
              </a:extLst>
            </a:blip>
            <a:stretch>
              <a:fillRect/>
            </a:stretch>
          </p:blipFill>
          <p:spPr>
            <a:xfrm>
              <a:off x="5005966" y="2853331"/>
              <a:ext cx="1030605" cy="1402628"/>
            </a:xfrm>
            <a:prstGeom prst="rect">
              <a:avLst/>
            </a:prstGeom>
          </p:spPr>
        </p:pic>
        <p:pic>
          <p:nvPicPr>
            <p:cNvPr id="26" name="Content Placeholder 9">
              <a:extLst>
                <a:ext uri="{FF2B5EF4-FFF2-40B4-BE49-F238E27FC236}">
                  <a16:creationId xmlns:a16="http://schemas.microsoft.com/office/drawing/2014/main" id="{E23BC325-3334-4892-BEA1-52DA0FB5D5CD}"/>
                </a:ext>
              </a:extLst>
            </p:cNvPr>
            <p:cNvPicPr/>
            <p:nvPr/>
          </p:nvPicPr>
          <p:blipFill>
            <a:blip r:embed="rId2">
              <a:extLst>
                <a:ext uri="{28A0092B-C50C-407E-A947-70E740481C1C}">
                  <a14:useLocalDpi xmlns:a14="http://schemas.microsoft.com/office/drawing/2010/main" val="0"/>
                </a:ext>
              </a:extLst>
            </a:blip>
            <a:stretch>
              <a:fillRect/>
            </a:stretch>
          </p:blipFill>
          <p:spPr>
            <a:xfrm>
              <a:off x="2035660" y="2867417"/>
              <a:ext cx="1030605" cy="1402628"/>
            </a:xfrm>
            <a:prstGeom prst="rect">
              <a:avLst/>
            </a:prstGeom>
          </p:spPr>
        </p:pic>
        <p:pic>
          <p:nvPicPr>
            <p:cNvPr id="23" name="Content Placeholder 9">
              <a:extLst>
                <a:ext uri="{FF2B5EF4-FFF2-40B4-BE49-F238E27FC236}">
                  <a16:creationId xmlns:a16="http://schemas.microsoft.com/office/drawing/2014/main" id="{C0ECC2B9-D311-4605-8A60-17F7EF116D3C}"/>
                </a:ext>
              </a:extLst>
            </p:cNvPr>
            <p:cNvPicPr/>
            <p:nvPr/>
          </p:nvPicPr>
          <p:blipFill>
            <a:blip r:embed="rId2">
              <a:extLst>
                <a:ext uri="{28A0092B-C50C-407E-A947-70E740481C1C}">
                  <a14:useLocalDpi xmlns:a14="http://schemas.microsoft.com/office/drawing/2010/main" val="0"/>
                </a:ext>
              </a:extLst>
            </a:blip>
            <a:stretch>
              <a:fillRect/>
            </a:stretch>
          </p:blipFill>
          <p:spPr>
            <a:xfrm>
              <a:off x="10945113" y="2855481"/>
              <a:ext cx="1030605" cy="1402628"/>
            </a:xfrm>
            <a:prstGeom prst="rect">
              <a:avLst/>
            </a:prstGeom>
          </p:spPr>
        </p:pic>
        <p:pic>
          <p:nvPicPr>
            <p:cNvPr id="25" name="Content Placeholder 9">
              <a:extLst>
                <a:ext uri="{FF2B5EF4-FFF2-40B4-BE49-F238E27FC236}">
                  <a16:creationId xmlns:a16="http://schemas.microsoft.com/office/drawing/2014/main" id="{EE7E5167-6F14-454B-9341-C277212F2D5A}"/>
                </a:ext>
              </a:extLst>
            </p:cNvPr>
            <p:cNvPicPr/>
            <p:nvPr/>
          </p:nvPicPr>
          <p:blipFill>
            <a:blip r:embed="rId2">
              <a:extLst>
                <a:ext uri="{28A0092B-C50C-407E-A947-70E740481C1C}">
                  <a14:useLocalDpi xmlns:a14="http://schemas.microsoft.com/office/drawing/2010/main" val="0"/>
                </a:ext>
              </a:extLst>
            </a:blip>
            <a:stretch>
              <a:fillRect/>
            </a:stretch>
          </p:blipFill>
          <p:spPr>
            <a:xfrm>
              <a:off x="5984214" y="2867417"/>
              <a:ext cx="1030605" cy="1402628"/>
            </a:xfrm>
            <a:prstGeom prst="rect">
              <a:avLst/>
            </a:prstGeom>
          </p:spPr>
        </p:pic>
        <p:pic>
          <p:nvPicPr>
            <p:cNvPr id="20" name="Content Placeholder 9">
              <a:extLst>
                <a:ext uri="{FF2B5EF4-FFF2-40B4-BE49-F238E27FC236}">
                  <a16:creationId xmlns:a16="http://schemas.microsoft.com/office/drawing/2014/main" id="{3F94998F-C6F3-4DA8-85E4-7DCA11A4B60B}"/>
                </a:ext>
              </a:extLst>
            </p:cNvPr>
            <p:cNvPicPr/>
            <p:nvPr/>
          </p:nvPicPr>
          <p:blipFill>
            <a:blip r:embed="rId2">
              <a:extLst>
                <a:ext uri="{28A0092B-C50C-407E-A947-70E740481C1C}">
                  <a14:useLocalDpi xmlns:a14="http://schemas.microsoft.com/office/drawing/2010/main" val="0"/>
                </a:ext>
              </a:extLst>
            </a:blip>
            <a:stretch>
              <a:fillRect/>
            </a:stretch>
          </p:blipFill>
          <p:spPr>
            <a:xfrm>
              <a:off x="7971658" y="2867417"/>
              <a:ext cx="1030605" cy="1402628"/>
            </a:xfrm>
            <a:prstGeom prst="rect">
              <a:avLst/>
            </a:prstGeom>
          </p:spPr>
        </p:pic>
        <p:pic>
          <p:nvPicPr>
            <p:cNvPr id="18" name="Content Placeholder 9">
              <a:extLst>
                <a:ext uri="{FF2B5EF4-FFF2-40B4-BE49-F238E27FC236}">
                  <a16:creationId xmlns:a16="http://schemas.microsoft.com/office/drawing/2014/main" id="{DDE385B9-157F-42DF-96C6-D7845F6322FE}"/>
                </a:ext>
              </a:extLst>
            </p:cNvPr>
            <p:cNvPicPr/>
            <p:nvPr/>
          </p:nvPicPr>
          <p:blipFill>
            <a:blip r:embed="rId2">
              <a:extLst>
                <a:ext uri="{28A0092B-C50C-407E-A947-70E740481C1C}">
                  <a14:useLocalDpi xmlns:a14="http://schemas.microsoft.com/office/drawing/2010/main" val="0"/>
                </a:ext>
              </a:extLst>
            </a:blip>
            <a:stretch>
              <a:fillRect/>
            </a:stretch>
          </p:blipFill>
          <p:spPr>
            <a:xfrm>
              <a:off x="3003936" y="2855481"/>
              <a:ext cx="1030605" cy="1402628"/>
            </a:xfrm>
            <a:prstGeom prst="rect">
              <a:avLst/>
            </a:prstGeom>
          </p:spPr>
        </p:pic>
        <p:pic>
          <p:nvPicPr>
            <p:cNvPr id="17" name="Content Placeholder 9">
              <a:extLst>
                <a:ext uri="{FF2B5EF4-FFF2-40B4-BE49-F238E27FC236}">
                  <a16:creationId xmlns:a16="http://schemas.microsoft.com/office/drawing/2014/main" id="{B026345F-74D2-4007-9908-440169061526}"/>
                </a:ext>
              </a:extLst>
            </p:cNvPr>
            <p:cNvPicPr/>
            <p:nvPr/>
          </p:nvPicPr>
          <p:blipFill>
            <a:blip r:embed="rId2">
              <a:extLst>
                <a:ext uri="{28A0092B-C50C-407E-A947-70E740481C1C}">
                  <a14:useLocalDpi xmlns:a14="http://schemas.microsoft.com/office/drawing/2010/main" val="0"/>
                </a:ext>
              </a:extLst>
            </a:blip>
            <a:stretch>
              <a:fillRect/>
            </a:stretch>
          </p:blipFill>
          <p:spPr>
            <a:xfrm>
              <a:off x="1043819" y="2855481"/>
              <a:ext cx="1030605" cy="1402628"/>
            </a:xfrm>
            <a:prstGeom prst="rect">
              <a:avLst/>
            </a:prstGeom>
          </p:spPr>
        </p:pic>
        <p:pic>
          <p:nvPicPr>
            <p:cNvPr id="16" name="Content Placeholder 9">
              <a:extLst>
                <a:ext uri="{FF2B5EF4-FFF2-40B4-BE49-F238E27FC236}">
                  <a16:creationId xmlns:a16="http://schemas.microsoft.com/office/drawing/2014/main" id="{8754655F-707C-47E4-B7A2-1049F87123ED}"/>
                </a:ext>
              </a:extLst>
            </p:cNvPr>
            <p:cNvPicPr/>
            <p:nvPr/>
          </p:nvPicPr>
          <p:blipFill>
            <a:blip r:embed="rId2">
              <a:extLst>
                <a:ext uri="{28A0092B-C50C-407E-A947-70E740481C1C}">
                  <a14:useLocalDpi xmlns:a14="http://schemas.microsoft.com/office/drawing/2010/main" val="0"/>
                </a:ext>
              </a:extLst>
            </a:blip>
            <a:stretch>
              <a:fillRect/>
            </a:stretch>
          </p:blipFill>
          <p:spPr>
            <a:xfrm>
              <a:off x="8943083" y="3432262"/>
              <a:ext cx="1030605" cy="1402628"/>
            </a:xfrm>
            <a:prstGeom prst="rect">
              <a:avLst/>
            </a:prstGeom>
          </p:spPr>
        </p:pic>
        <p:pic>
          <p:nvPicPr>
            <p:cNvPr id="15" name="Content Placeholder 9">
              <a:extLst>
                <a:ext uri="{FF2B5EF4-FFF2-40B4-BE49-F238E27FC236}">
                  <a16:creationId xmlns:a16="http://schemas.microsoft.com/office/drawing/2014/main" id="{2854E88A-5D45-409C-8CA1-739ADFC92EE1}"/>
                </a:ext>
              </a:extLst>
            </p:cNvPr>
            <p:cNvPicPr/>
            <p:nvPr/>
          </p:nvPicPr>
          <p:blipFill>
            <a:blip r:embed="rId2">
              <a:extLst>
                <a:ext uri="{28A0092B-C50C-407E-A947-70E740481C1C}">
                  <a14:useLocalDpi xmlns:a14="http://schemas.microsoft.com/office/drawing/2010/main" val="0"/>
                </a:ext>
              </a:extLst>
            </a:blip>
            <a:stretch>
              <a:fillRect/>
            </a:stretch>
          </p:blipFill>
          <p:spPr>
            <a:xfrm>
              <a:off x="41789" y="2858743"/>
              <a:ext cx="1030605" cy="1402628"/>
            </a:xfrm>
            <a:prstGeom prst="rect">
              <a:avLst/>
            </a:prstGeom>
          </p:spPr>
        </p:pic>
        <p:pic>
          <p:nvPicPr>
            <p:cNvPr id="21" name="Content Placeholder 9">
              <a:extLst>
                <a:ext uri="{FF2B5EF4-FFF2-40B4-BE49-F238E27FC236}">
                  <a16:creationId xmlns:a16="http://schemas.microsoft.com/office/drawing/2014/main" id="{AC00A0EE-A536-384C-84CF-132C66EA3E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008729" y="3429000"/>
              <a:ext cx="1002030" cy="1405890"/>
            </a:xfrm>
            <a:prstGeom prst="rect">
              <a:avLst/>
            </a:prstGeom>
          </p:spPr>
        </p:pic>
        <p:pic>
          <p:nvPicPr>
            <p:cNvPr id="24" name="Content Placeholder 9">
              <a:extLst>
                <a:ext uri="{FF2B5EF4-FFF2-40B4-BE49-F238E27FC236}">
                  <a16:creationId xmlns:a16="http://schemas.microsoft.com/office/drawing/2014/main" id="{AC00A0EE-A536-384C-84CF-132C66EA3E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93525" y="2869567"/>
              <a:ext cx="1002030" cy="1405890"/>
            </a:xfrm>
            <a:prstGeom prst="rect">
              <a:avLst/>
            </a:prstGeom>
          </p:spPr>
        </p:pic>
        <p:pic>
          <p:nvPicPr>
            <p:cNvPr id="27" name="Content Placeholder 9">
              <a:extLst>
                <a:ext uri="{FF2B5EF4-FFF2-40B4-BE49-F238E27FC236}">
                  <a16:creationId xmlns:a16="http://schemas.microsoft.com/office/drawing/2014/main" id="{AC00A0EE-A536-384C-84CF-132C66EA3E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949906" y="2858743"/>
              <a:ext cx="1002030" cy="1405890"/>
            </a:xfrm>
            <a:prstGeom prst="rect">
              <a:avLst/>
            </a:prstGeom>
          </p:spPr>
        </p:pic>
      </p:grpSp>
    </p:spTree>
    <p:extLst>
      <p:ext uri="{BB962C8B-B14F-4D97-AF65-F5344CB8AC3E}">
        <p14:creationId xmlns:p14="http://schemas.microsoft.com/office/powerpoint/2010/main" val="2869602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grpSp>
        <p:nvGrpSpPr>
          <p:cNvPr id="3" name="Group 2">
            <a:extLst>
              <a:ext uri="{FF2B5EF4-FFF2-40B4-BE49-F238E27FC236}">
                <a16:creationId xmlns:a16="http://schemas.microsoft.com/office/drawing/2014/main" id="{8F35CBF7-D4A3-4B53-9556-5B8FCCDF3B30}"/>
              </a:ext>
            </a:extLst>
          </p:cNvPr>
          <p:cNvGrpSpPr/>
          <p:nvPr/>
        </p:nvGrpSpPr>
        <p:grpSpPr>
          <a:xfrm>
            <a:off x="41789" y="2853331"/>
            <a:ext cx="11933929" cy="1981559"/>
            <a:chOff x="41789" y="2853331"/>
            <a:chExt cx="11933929" cy="1981559"/>
          </a:xfrm>
        </p:grpSpPr>
        <p:pic>
          <p:nvPicPr>
            <p:cNvPr id="29" name="Content Placeholder 9">
              <a:extLst>
                <a:ext uri="{FF2B5EF4-FFF2-40B4-BE49-F238E27FC236}">
                  <a16:creationId xmlns:a16="http://schemas.microsoft.com/office/drawing/2014/main" id="{FE0A994B-4BE8-4303-BB8B-0BE99F8000D0}"/>
                </a:ext>
              </a:extLst>
            </p:cNvPr>
            <p:cNvPicPr/>
            <p:nvPr/>
          </p:nvPicPr>
          <p:blipFill>
            <a:blip r:embed="rId2">
              <a:extLst>
                <a:ext uri="{28A0092B-C50C-407E-A947-70E740481C1C}">
                  <a14:useLocalDpi xmlns:a14="http://schemas.microsoft.com/office/drawing/2010/main" val="0"/>
                </a:ext>
              </a:extLst>
            </a:blip>
            <a:stretch>
              <a:fillRect/>
            </a:stretch>
          </p:blipFill>
          <p:spPr>
            <a:xfrm>
              <a:off x="6979237" y="2867417"/>
              <a:ext cx="1030605" cy="1402628"/>
            </a:xfrm>
            <a:prstGeom prst="rect">
              <a:avLst/>
            </a:prstGeom>
          </p:spPr>
        </p:pic>
        <p:pic>
          <p:nvPicPr>
            <p:cNvPr id="22" name="Content Placeholder 9">
              <a:extLst>
                <a:ext uri="{FF2B5EF4-FFF2-40B4-BE49-F238E27FC236}">
                  <a16:creationId xmlns:a16="http://schemas.microsoft.com/office/drawing/2014/main" id="{2B656E48-2552-4A3B-AF54-BB01356F077B}"/>
                </a:ext>
              </a:extLst>
            </p:cNvPr>
            <p:cNvPicPr/>
            <p:nvPr/>
          </p:nvPicPr>
          <p:blipFill>
            <a:blip r:embed="rId2">
              <a:extLst>
                <a:ext uri="{28A0092B-C50C-407E-A947-70E740481C1C}">
                  <a14:useLocalDpi xmlns:a14="http://schemas.microsoft.com/office/drawing/2010/main" val="0"/>
                </a:ext>
              </a:extLst>
            </a:blip>
            <a:stretch>
              <a:fillRect/>
            </a:stretch>
          </p:blipFill>
          <p:spPr>
            <a:xfrm>
              <a:off x="9944098" y="2853331"/>
              <a:ext cx="1030605" cy="1402628"/>
            </a:xfrm>
            <a:prstGeom prst="rect">
              <a:avLst/>
            </a:prstGeom>
          </p:spPr>
        </p:pic>
        <p:pic>
          <p:nvPicPr>
            <p:cNvPr id="19" name="Content Placeholder 9">
              <a:extLst>
                <a:ext uri="{FF2B5EF4-FFF2-40B4-BE49-F238E27FC236}">
                  <a16:creationId xmlns:a16="http://schemas.microsoft.com/office/drawing/2014/main" id="{5B644A0E-89E6-420E-B2ED-DE3F17832A89}"/>
                </a:ext>
              </a:extLst>
            </p:cNvPr>
            <p:cNvPicPr/>
            <p:nvPr/>
          </p:nvPicPr>
          <p:blipFill>
            <a:blip r:embed="rId2">
              <a:extLst>
                <a:ext uri="{28A0092B-C50C-407E-A947-70E740481C1C}">
                  <a14:useLocalDpi xmlns:a14="http://schemas.microsoft.com/office/drawing/2010/main" val="0"/>
                </a:ext>
              </a:extLst>
            </a:blip>
            <a:stretch>
              <a:fillRect/>
            </a:stretch>
          </p:blipFill>
          <p:spPr>
            <a:xfrm>
              <a:off x="5005966" y="2853331"/>
              <a:ext cx="1030605" cy="1402628"/>
            </a:xfrm>
            <a:prstGeom prst="rect">
              <a:avLst/>
            </a:prstGeom>
          </p:spPr>
        </p:pic>
        <p:pic>
          <p:nvPicPr>
            <p:cNvPr id="26" name="Content Placeholder 9">
              <a:extLst>
                <a:ext uri="{FF2B5EF4-FFF2-40B4-BE49-F238E27FC236}">
                  <a16:creationId xmlns:a16="http://schemas.microsoft.com/office/drawing/2014/main" id="{E23BC325-3334-4892-BEA1-52DA0FB5D5CD}"/>
                </a:ext>
              </a:extLst>
            </p:cNvPr>
            <p:cNvPicPr/>
            <p:nvPr/>
          </p:nvPicPr>
          <p:blipFill>
            <a:blip r:embed="rId2">
              <a:extLst>
                <a:ext uri="{28A0092B-C50C-407E-A947-70E740481C1C}">
                  <a14:useLocalDpi xmlns:a14="http://schemas.microsoft.com/office/drawing/2010/main" val="0"/>
                </a:ext>
              </a:extLst>
            </a:blip>
            <a:stretch>
              <a:fillRect/>
            </a:stretch>
          </p:blipFill>
          <p:spPr>
            <a:xfrm>
              <a:off x="2035660" y="2867417"/>
              <a:ext cx="1030605" cy="1402628"/>
            </a:xfrm>
            <a:prstGeom prst="rect">
              <a:avLst/>
            </a:prstGeom>
          </p:spPr>
        </p:pic>
        <p:pic>
          <p:nvPicPr>
            <p:cNvPr id="23" name="Content Placeholder 9">
              <a:extLst>
                <a:ext uri="{FF2B5EF4-FFF2-40B4-BE49-F238E27FC236}">
                  <a16:creationId xmlns:a16="http://schemas.microsoft.com/office/drawing/2014/main" id="{C0ECC2B9-D311-4605-8A60-17F7EF116D3C}"/>
                </a:ext>
              </a:extLst>
            </p:cNvPr>
            <p:cNvPicPr/>
            <p:nvPr/>
          </p:nvPicPr>
          <p:blipFill>
            <a:blip r:embed="rId2">
              <a:extLst>
                <a:ext uri="{28A0092B-C50C-407E-A947-70E740481C1C}">
                  <a14:useLocalDpi xmlns:a14="http://schemas.microsoft.com/office/drawing/2010/main" val="0"/>
                </a:ext>
              </a:extLst>
            </a:blip>
            <a:stretch>
              <a:fillRect/>
            </a:stretch>
          </p:blipFill>
          <p:spPr>
            <a:xfrm>
              <a:off x="10945113" y="2855481"/>
              <a:ext cx="1030605" cy="1402628"/>
            </a:xfrm>
            <a:prstGeom prst="rect">
              <a:avLst/>
            </a:prstGeom>
          </p:spPr>
        </p:pic>
        <p:pic>
          <p:nvPicPr>
            <p:cNvPr id="25" name="Content Placeholder 9">
              <a:extLst>
                <a:ext uri="{FF2B5EF4-FFF2-40B4-BE49-F238E27FC236}">
                  <a16:creationId xmlns:a16="http://schemas.microsoft.com/office/drawing/2014/main" id="{EE7E5167-6F14-454B-9341-C277212F2D5A}"/>
                </a:ext>
              </a:extLst>
            </p:cNvPr>
            <p:cNvPicPr/>
            <p:nvPr/>
          </p:nvPicPr>
          <p:blipFill>
            <a:blip r:embed="rId2">
              <a:extLst>
                <a:ext uri="{28A0092B-C50C-407E-A947-70E740481C1C}">
                  <a14:useLocalDpi xmlns:a14="http://schemas.microsoft.com/office/drawing/2010/main" val="0"/>
                </a:ext>
              </a:extLst>
            </a:blip>
            <a:stretch>
              <a:fillRect/>
            </a:stretch>
          </p:blipFill>
          <p:spPr>
            <a:xfrm>
              <a:off x="5984214" y="2867417"/>
              <a:ext cx="1030605" cy="1402628"/>
            </a:xfrm>
            <a:prstGeom prst="rect">
              <a:avLst/>
            </a:prstGeom>
          </p:spPr>
        </p:pic>
        <p:pic>
          <p:nvPicPr>
            <p:cNvPr id="20" name="Content Placeholder 9">
              <a:extLst>
                <a:ext uri="{FF2B5EF4-FFF2-40B4-BE49-F238E27FC236}">
                  <a16:creationId xmlns:a16="http://schemas.microsoft.com/office/drawing/2014/main" id="{3F94998F-C6F3-4DA8-85E4-7DCA11A4B60B}"/>
                </a:ext>
              </a:extLst>
            </p:cNvPr>
            <p:cNvPicPr/>
            <p:nvPr/>
          </p:nvPicPr>
          <p:blipFill>
            <a:blip r:embed="rId2">
              <a:extLst>
                <a:ext uri="{28A0092B-C50C-407E-A947-70E740481C1C}">
                  <a14:useLocalDpi xmlns:a14="http://schemas.microsoft.com/office/drawing/2010/main" val="0"/>
                </a:ext>
              </a:extLst>
            </a:blip>
            <a:stretch>
              <a:fillRect/>
            </a:stretch>
          </p:blipFill>
          <p:spPr>
            <a:xfrm>
              <a:off x="7971658" y="2867417"/>
              <a:ext cx="1030605" cy="1402628"/>
            </a:xfrm>
            <a:prstGeom prst="rect">
              <a:avLst/>
            </a:prstGeom>
          </p:spPr>
        </p:pic>
        <p:pic>
          <p:nvPicPr>
            <p:cNvPr id="18" name="Content Placeholder 9">
              <a:extLst>
                <a:ext uri="{FF2B5EF4-FFF2-40B4-BE49-F238E27FC236}">
                  <a16:creationId xmlns:a16="http://schemas.microsoft.com/office/drawing/2014/main" id="{DDE385B9-157F-42DF-96C6-D7845F6322FE}"/>
                </a:ext>
              </a:extLst>
            </p:cNvPr>
            <p:cNvPicPr/>
            <p:nvPr/>
          </p:nvPicPr>
          <p:blipFill>
            <a:blip r:embed="rId2">
              <a:extLst>
                <a:ext uri="{28A0092B-C50C-407E-A947-70E740481C1C}">
                  <a14:useLocalDpi xmlns:a14="http://schemas.microsoft.com/office/drawing/2010/main" val="0"/>
                </a:ext>
              </a:extLst>
            </a:blip>
            <a:stretch>
              <a:fillRect/>
            </a:stretch>
          </p:blipFill>
          <p:spPr>
            <a:xfrm>
              <a:off x="3003936" y="2855481"/>
              <a:ext cx="1030605" cy="1402628"/>
            </a:xfrm>
            <a:prstGeom prst="rect">
              <a:avLst/>
            </a:prstGeom>
          </p:spPr>
        </p:pic>
        <p:pic>
          <p:nvPicPr>
            <p:cNvPr id="17" name="Content Placeholder 9">
              <a:extLst>
                <a:ext uri="{FF2B5EF4-FFF2-40B4-BE49-F238E27FC236}">
                  <a16:creationId xmlns:a16="http://schemas.microsoft.com/office/drawing/2014/main" id="{B026345F-74D2-4007-9908-440169061526}"/>
                </a:ext>
              </a:extLst>
            </p:cNvPr>
            <p:cNvPicPr/>
            <p:nvPr/>
          </p:nvPicPr>
          <p:blipFill>
            <a:blip r:embed="rId2">
              <a:extLst>
                <a:ext uri="{28A0092B-C50C-407E-A947-70E740481C1C}">
                  <a14:useLocalDpi xmlns:a14="http://schemas.microsoft.com/office/drawing/2010/main" val="0"/>
                </a:ext>
              </a:extLst>
            </a:blip>
            <a:stretch>
              <a:fillRect/>
            </a:stretch>
          </p:blipFill>
          <p:spPr>
            <a:xfrm>
              <a:off x="1043819" y="2855481"/>
              <a:ext cx="1030605" cy="1402628"/>
            </a:xfrm>
            <a:prstGeom prst="rect">
              <a:avLst/>
            </a:prstGeom>
          </p:spPr>
        </p:pic>
        <p:pic>
          <p:nvPicPr>
            <p:cNvPr id="16" name="Content Placeholder 9">
              <a:extLst>
                <a:ext uri="{FF2B5EF4-FFF2-40B4-BE49-F238E27FC236}">
                  <a16:creationId xmlns:a16="http://schemas.microsoft.com/office/drawing/2014/main" id="{8754655F-707C-47E4-B7A2-1049F87123ED}"/>
                </a:ext>
              </a:extLst>
            </p:cNvPr>
            <p:cNvPicPr/>
            <p:nvPr/>
          </p:nvPicPr>
          <p:blipFill>
            <a:blip r:embed="rId2">
              <a:extLst>
                <a:ext uri="{28A0092B-C50C-407E-A947-70E740481C1C}">
                  <a14:useLocalDpi xmlns:a14="http://schemas.microsoft.com/office/drawing/2010/main" val="0"/>
                </a:ext>
              </a:extLst>
            </a:blip>
            <a:stretch>
              <a:fillRect/>
            </a:stretch>
          </p:blipFill>
          <p:spPr>
            <a:xfrm>
              <a:off x="8943083" y="3432262"/>
              <a:ext cx="1030605" cy="1402628"/>
            </a:xfrm>
            <a:prstGeom prst="rect">
              <a:avLst/>
            </a:prstGeom>
          </p:spPr>
        </p:pic>
        <p:pic>
          <p:nvPicPr>
            <p:cNvPr id="15" name="Content Placeholder 9">
              <a:extLst>
                <a:ext uri="{FF2B5EF4-FFF2-40B4-BE49-F238E27FC236}">
                  <a16:creationId xmlns:a16="http://schemas.microsoft.com/office/drawing/2014/main" id="{2854E88A-5D45-409C-8CA1-739ADFC92EE1}"/>
                </a:ext>
              </a:extLst>
            </p:cNvPr>
            <p:cNvPicPr/>
            <p:nvPr/>
          </p:nvPicPr>
          <p:blipFill>
            <a:blip r:embed="rId2">
              <a:extLst>
                <a:ext uri="{28A0092B-C50C-407E-A947-70E740481C1C}">
                  <a14:useLocalDpi xmlns:a14="http://schemas.microsoft.com/office/drawing/2010/main" val="0"/>
                </a:ext>
              </a:extLst>
            </a:blip>
            <a:stretch>
              <a:fillRect/>
            </a:stretch>
          </p:blipFill>
          <p:spPr>
            <a:xfrm>
              <a:off x="41789" y="2858743"/>
              <a:ext cx="1030605" cy="1402628"/>
            </a:xfrm>
            <a:prstGeom prst="rect">
              <a:avLst/>
            </a:prstGeom>
          </p:spPr>
        </p:pic>
        <p:pic>
          <p:nvPicPr>
            <p:cNvPr id="21" name="Content Placeholder 9">
              <a:extLst>
                <a:ext uri="{FF2B5EF4-FFF2-40B4-BE49-F238E27FC236}">
                  <a16:creationId xmlns:a16="http://schemas.microsoft.com/office/drawing/2014/main" id="{AC00A0EE-A536-384C-84CF-132C66EA3E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008729" y="3429000"/>
              <a:ext cx="1002030" cy="1405890"/>
            </a:xfrm>
            <a:prstGeom prst="rect">
              <a:avLst/>
            </a:prstGeom>
          </p:spPr>
        </p:pic>
      </p:grpSp>
    </p:spTree>
    <p:extLst>
      <p:ext uri="{BB962C8B-B14F-4D97-AF65-F5344CB8AC3E}">
        <p14:creationId xmlns:p14="http://schemas.microsoft.com/office/powerpoint/2010/main" val="19143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2230ABD-B5FE-47AD-9873-8C2FB3158176}"/>
              </a:ext>
            </a:extLst>
          </p:cNvPr>
          <p:cNvGrpSpPr/>
          <p:nvPr/>
        </p:nvGrpSpPr>
        <p:grpSpPr>
          <a:xfrm>
            <a:off x="41789" y="2853331"/>
            <a:ext cx="11933929" cy="1981559"/>
            <a:chOff x="41789" y="2853331"/>
            <a:chExt cx="11933929" cy="1981559"/>
          </a:xfrm>
        </p:grpSpPr>
        <p:pic>
          <p:nvPicPr>
            <p:cNvPr id="24" name="Content Placeholder 9">
              <a:extLst>
                <a:ext uri="{FF2B5EF4-FFF2-40B4-BE49-F238E27FC236}">
                  <a16:creationId xmlns:a16="http://schemas.microsoft.com/office/drawing/2014/main" id="{227EA3C4-51B3-4814-8ED0-4FDA4F5B7CB0}"/>
                </a:ext>
              </a:extLst>
            </p:cNvPr>
            <p:cNvPicPr/>
            <p:nvPr/>
          </p:nvPicPr>
          <p:blipFill>
            <a:blip r:embed="rId2">
              <a:extLst>
                <a:ext uri="{28A0092B-C50C-407E-A947-70E740481C1C}">
                  <a14:useLocalDpi xmlns:a14="http://schemas.microsoft.com/office/drawing/2010/main" val="0"/>
                </a:ext>
              </a:extLst>
            </a:blip>
            <a:stretch>
              <a:fillRect/>
            </a:stretch>
          </p:blipFill>
          <p:spPr>
            <a:xfrm>
              <a:off x="4011774" y="3426850"/>
              <a:ext cx="1030605" cy="1402628"/>
            </a:xfrm>
            <a:prstGeom prst="rect">
              <a:avLst/>
            </a:prstGeom>
          </p:spPr>
        </p:pic>
        <p:pic>
          <p:nvPicPr>
            <p:cNvPr id="29" name="Content Placeholder 9">
              <a:extLst>
                <a:ext uri="{FF2B5EF4-FFF2-40B4-BE49-F238E27FC236}">
                  <a16:creationId xmlns:a16="http://schemas.microsoft.com/office/drawing/2014/main" id="{FE0A994B-4BE8-4303-BB8B-0BE99F8000D0}"/>
                </a:ext>
              </a:extLst>
            </p:cNvPr>
            <p:cNvPicPr/>
            <p:nvPr/>
          </p:nvPicPr>
          <p:blipFill>
            <a:blip r:embed="rId2">
              <a:extLst>
                <a:ext uri="{28A0092B-C50C-407E-A947-70E740481C1C}">
                  <a14:useLocalDpi xmlns:a14="http://schemas.microsoft.com/office/drawing/2010/main" val="0"/>
                </a:ext>
              </a:extLst>
            </a:blip>
            <a:stretch>
              <a:fillRect/>
            </a:stretch>
          </p:blipFill>
          <p:spPr>
            <a:xfrm>
              <a:off x="6979237" y="2867417"/>
              <a:ext cx="1030605" cy="1402628"/>
            </a:xfrm>
            <a:prstGeom prst="rect">
              <a:avLst/>
            </a:prstGeom>
          </p:spPr>
        </p:pic>
        <p:pic>
          <p:nvPicPr>
            <p:cNvPr id="22" name="Content Placeholder 9">
              <a:extLst>
                <a:ext uri="{FF2B5EF4-FFF2-40B4-BE49-F238E27FC236}">
                  <a16:creationId xmlns:a16="http://schemas.microsoft.com/office/drawing/2014/main" id="{2B656E48-2552-4A3B-AF54-BB01356F077B}"/>
                </a:ext>
              </a:extLst>
            </p:cNvPr>
            <p:cNvPicPr/>
            <p:nvPr/>
          </p:nvPicPr>
          <p:blipFill>
            <a:blip r:embed="rId2">
              <a:extLst>
                <a:ext uri="{28A0092B-C50C-407E-A947-70E740481C1C}">
                  <a14:useLocalDpi xmlns:a14="http://schemas.microsoft.com/office/drawing/2010/main" val="0"/>
                </a:ext>
              </a:extLst>
            </a:blip>
            <a:stretch>
              <a:fillRect/>
            </a:stretch>
          </p:blipFill>
          <p:spPr>
            <a:xfrm>
              <a:off x="9944098" y="2853331"/>
              <a:ext cx="1030605" cy="1402628"/>
            </a:xfrm>
            <a:prstGeom prst="rect">
              <a:avLst/>
            </a:prstGeom>
          </p:spPr>
        </p:pic>
        <p:pic>
          <p:nvPicPr>
            <p:cNvPr id="19" name="Content Placeholder 9">
              <a:extLst>
                <a:ext uri="{FF2B5EF4-FFF2-40B4-BE49-F238E27FC236}">
                  <a16:creationId xmlns:a16="http://schemas.microsoft.com/office/drawing/2014/main" id="{5B644A0E-89E6-420E-B2ED-DE3F17832A89}"/>
                </a:ext>
              </a:extLst>
            </p:cNvPr>
            <p:cNvPicPr/>
            <p:nvPr/>
          </p:nvPicPr>
          <p:blipFill>
            <a:blip r:embed="rId2">
              <a:extLst>
                <a:ext uri="{28A0092B-C50C-407E-A947-70E740481C1C}">
                  <a14:useLocalDpi xmlns:a14="http://schemas.microsoft.com/office/drawing/2010/main" val="0"/>
                </a:ext>
              </a:extLst>
            </a:blip>
            <a:stretch>
              <a:fillRect/>
            </a:stretch>
          </p:blipFill>
          <p:spPr>
            <a:xfrm>
              <a:off x="5005966" y="2853331"/>
              <a:ext cx="1030605" cy="1402628"/>
            </a:xfrm>
            <a:prstGeom prst="rect">
              <a:avLst/>
            </a:prstGeom>
          </p:spPr>
        </p:pic>
        <p:pic>
          <p:nvPicPr>
            <p:cNvPr id="26" name="Content Placeholder 9">
              <a:extLst>
                <a:ext uri="{FF2B5EF4-FFF2-40B4-BE49-F238E27FC236}">
                  <a16:creationId xmlns:a16="http://schemas.microsoft.com/office/drawing/2014/main" id="{E23BC325-3334-4892-BEA1-52DA0FB5D5CD}"/>
                </a:ext>
              </a:extLst>
            </p:cNvPr>
            <p:cNvPicPr/>
            <p:nvPr/>
          </p:nvPicPr>
          <p:blipFill>
            <a:blip r:embed="rId2">
              <a:extLst>
                <a:ext uri="{28A0092B-C50C-407E-A947-70E740481C1C}">
                  <a14:useLocalDpi xmlns:a14="http://schemas.microsoft.com/office/drawing/2010/main" val="0"/>
                </a:ext>
              </a:extLst>
            </a:blip>
            <a:stretch>
              <a:fillRect/>
            </a:stretch>
          </p:blipFill>
          <p:spPr>
            <a:xfrm>
              <a:off x="2035660" y="2867417"/>
              <a:ext cx="1030605" cy="1402628"/>
            </a:xfrm>
            <a:prstGeom prst="rect">
              <a:avLst/>
            </a:prstGeom>
          </p:spPr>
        </p:pic>
        <p:pic>
          <p:nvPicPr>
            <p:cNvPr id="23" name="Content Placeholder 9">
              <a:extLst>
                <a:ext uri="{FF2B5EF4-FFF2-40B4-BE49-F238E27FC236}">
                  <a16:creationId xmlns:a16="http://schemas.microsoft.com/office/drawing/2014/main" id="{C0ECC2B9-D311-4605-8A60-17F7EF116D3C}"/>
                </a:ext>
              </a:extLst>
            </p:cNvPr>
            <p:cNvPicPr/>
            <p:nvPr/>
          </p:nvPicPr>
          <p:blipFill>
            <a:blip r:embed="rId2">
              <a:extLst>
                <a:ext uri="{28A0092B-C50C-407E-A947-70E740481C1C}">
                  <a14:useLocalDpi xmlns:a14="http://schemas.microsoft.com/office/drawing/2010/main" val="0"/>
                </a:ext>
              </a:extLst>
            </a:blip>
            <a:stretch>
              <a:fillRect/>
            </a:stretch>
          </p:blipFill>
          <p:spPr>
            <a:xfrm>
              <a:off x="10945113" y="2855481"/>
              <a:ext cx="1030605" cy="1402628"/>
            </a:xfrm>
            <a:prstGeom prst="rect">
              <a:avLst/>
            </a:prstGeom>
          </p:spPr>
        </p:pic>
        <p:pic>
          <p:nvPicPr>
            <p:cNvPr id="25" name="Content Placeholder 9">
              <a:extLst>
                <a:ext uri="{FF2B5EF4-FFF2-40B4-BE49-F238E27FC236}">
                  <a16:creationId xmlns:a16="http://schemas.microsoft.com/office/drawing/2014/main" id="{EE7E5167-6F14-454B-9341-C277212F2D5A}"/>
                </a:ext>
              </a:extLst>
            </p:cNvPr>
            <p:cNvPicPr/>
            <p:nvPr/>
          </p:nvPicPr>
          <p:blipFill>
            <a:blip r:embed="rId2">
              <a:extLst>
                <a:ext uri="{28A0092B-C50C-407E-A947-70E740481C1C}">
                  <a14:useLocalDpi xmlns:a14="http://schemas.microsoft.com/office/drawing/2010/main" val="0"/>
                </a:ext>
              </a:extLst>
            </a:blip>
            <a:stretch>
              <a:fillRect/>
            </a:stretch>
          </p:blipFill>
          <p:spPr>
            <a:xfrm>
              <a:off x="5984214" y="2867417"/>
              <a:ext cx="1030605" cy="1402628"/>
            </a:xfrm>
            <a:prstGeom prst="rect">
              <a:avLst/>
            </a:prstGeom>
          </p:spPr>
        </p:pic>
        <p:pic>
          <p:nvPicPr>
            <p:cNvPr id="20" name="Content Placeholder 9">
              <a:extLst>
                <a:ext uri="{FF2B5EF4-FFF2-40B4-BE49-F238E27FC236}">
                  <a16:creationId xmlns:a16="http://schemas.microsoft.com/office/drawing/2014/main" id="{3F94998F-C6F3-4DA8-85E4-7DCA11A4B60B}"/>
                </a:ext>
              </a:extLst>
            </p:cNvPr>
            <p:cNvPicPr/>
            <p:nvPr/>
          </p:nvPicPr>
          <p:blipFill>
            <a:blip r:embed="rId2">
              <a:extLst>
                <a:ext uri="{28A0092B-C50C-407E-A947-70E740481C1C}">
                  <a14:useLocalDpi xmlns:a14="http://schemas.microsoft.com/office/drawing/2010/main" val="0"/>
                </a:ext>
              </a:extLst>
            </a:blip>
            <a:stretch>
              <a:fillRect/>
            </a:stretch>
          </p:blipFill>
          <p:spPr>
            <a:xfrm>
              <a:off x="7971658" y="2867417"/>
              <a:ext cx="1030605" cy="1402628"/>
            </a:xfrm>
            <a:prstGeom prst="rect">
              <a:avLst/>
            </a:prstGeom>
          </p:spPr>
        </p:pic>
        <p:pic>
          <p:nvPicPr>
            <p:cNvPr id="18" name="Content Placeholder 9">
              <a:extLst>
                <a:ext uri="{FF2B5EF4-FFF2-40B4-BE49-F238E27FC236}">
                  <a16:creationId xmlns:a16="http://schemas.microsoft.com/office/drawing/2014/main" id="{DDE385B9-157F-42DF-96C6-D7845F6322FE}"/>
                </a:ext>
              </a:extLst>
            </p:cNvPr>
            <p:cNvPicPr/>
            <p:nvPr/>
          </p:nvPicPr>
          <p:blipFill>
            <a:blip r:embed="rId2">
              <a:extLst>
                <a:ext uri="{28A0092B-C50C-407E-A947-70E740481C1C}">
                  <a14:useLocalDpi xmlns:a14="http://schemas.microsoft.com/office/drawing/2010/main" val="0"/>
                </a:ext>
              </a:extLst>
            </a:blip>
            <a:stretch>
              <a:fillRect/>
            </a:stretch>
          </p:blipFill>
          <p:spPr>
            <a:xfrm>
              <a:off x="3003936" y="2855481"/>
              <a:ext cx="1030605" cy="1402628"/>
            </a:xfrm>
            <a:prstGeom prst="rect">
              <a:avLst/>
            </a:prstGeom>
          </p:spPr>
        </p:pic>
        <p:pic>
          <p:nvPicPr>
            <p:cNvPr id="17" name="Content Placeholder 9">
              <a:extLst>
                <a:ext uri="{FF2B5EF4-FFF2-40B4-BE49-F238E27FC236}">
                  <a16:creationId xmlns:a16="http://schemas.microsoft.com/office/drawing/2014/main" id="{B026345F-74D2-4007-9908-440169061526}"/>
                </a:ext>
              </a:extLst>
            </p:cNvPr>
            <p:cNvPicPr/>
            <p:nvPr/>
          </p:nvPicPr>
          <p:blipFill>
            <a:blip r:embed="rId2">
              <a:extLst>
                <a:ext uri="{28A0092B-C50C-407E-A947-70E740481C1C}">
                  <a14:useLocalDpi xmlns:a14="http://schemas.microsoft.com/office/drawing/2010/main" val="0"/>
                </a:ext>
              </a:extLst>
            </a:blip>
            <a:stretch>
              <a:fillRect/>
            </a:stretch>
          </p:blipFill>
          <p:spPr>
            <a:xfrm>
              <a:off x="1043819" y="2855481"/>
              <a:ext cx="1030605" cy="1402628"/>
            </a:xfrm>
            <a:prstGeom prst="rect">
              <a:avLst/>
            </a:prstGeom>
          </p:spPr>
        </p:pic>
        <p:pic>
          <p:nvPicPr>
            <p:cNvPr id="16" name="Content Placeholder 9">
              <a:extLst>
                <a:ext uri="{FF2B5EF4-FFF2-40B4-BE49-F238E27FC236}">
                  <a16:creationId xmlns:a16="http://schemas.microsoft.com/office/drawing/2014/main" id="{8754655F-707C-47E4-B7A2-1049F87123ED}"/>
                </a:ext>
              </a:extLst>
            </p:cNvPr>
            <p:cNvPicPr/>
            <p:nvPr/>
          </p:nvPicPr>
          <p:blipFill>
            <a:blip r:embed="rId2">
              <a:extLst>
                <a:ext uri="{28A0092B-C50C-407E-A947-70E740481C1C}">
                  <a14:useLocalDpi xmlns:a14="http://schemas.microsoft.com/office/drawing/2010/main" val="0"/>
                </a:ext>
              </a:extLst>
            </a:blip>
            <a:stretch>
              <a:fillRect/>
            </a:stretch>
          </p:blipFill>
          <p:spPr>
            <a:xfrm>
              <a:off x="8943083" y="3432262"/>
              <a:ext cx="1030605" cy="1402628"/>
            </a:xfrm>
            <a:prstGeom prst="rect">
              <a:avLst/>
            </a:prstGeom>
          </p:spPr>
        </p:pic>
        <p:pic>
          <p:nvPicPr>
            <p:cNvPr id="15" name="Content Placeholder 9">
              <a:extLst>
                <a:ext uri="{FF2B5EF4-FFF2-40B4-BE49-F238E27FC236}">
                  <a16:creationId xmlns:a16="http://schemas.microsoft.com/office/drawing/2014/main" id="{2854E88A-5D45-409C-8CA1-739ADFC92EE1}"/>
                </a:ext>
              </a:extLst>
            </p:cNvPr>
            <p:cNvPicPr/>
            <p:nvPr/>
          </p:nvPicPr>
          <p:blipFill>
            <a:blip r:embed="rId2">
              <a:extLst>
                <a:ext uri="{28A0092B-C50C-407E-A947-70E740481C1C}">
                  <a14:useLocalDpi xmlns:a14="http://schemas.microsoft.com/office/drawing/2010/main" val="0"/>
                </a:ext>
              </a:extLst>
            </a:blip>
            <a:stretch>
              <a:fillRect/>
            </a:stretch>
          </p:blipFill>
          <p:spPr>
            <a:xfrm>
              <a:off x="41789" y="2858743"/>
              <a:ext cx="1030605" cy="1402628"/>
            </a:xfrm>
            <a:prstGeom prst="rect">
              <a:avLst/>
            </a:prstGeom>
          </p:spPr>
        </p:pic>
      </p:grpSp>
      <p:sp>
        <p:nvSpPr>
          <p:cNvPr id="2" name="Title 1">
            <a:extLst>
              <a:ext uri="{FF2B5EF4-FFF2-40B4-BE49-F238E27FC236}">
                <a16:creationId xmlns:a16="http://schemas.microsoft.com/office/drawing/2014/main" id="{9EFB291D-8BA8-4D1F-8A28-75A9AC717E46}"/>
              </a:ext>
            </a:extLst>
          </p:cNvPr>
          <p:cNvSpPr>
            <a:spLocks noGrp="1"/>
          </p:cNvSpPr>
          <p:nvPr>
            <p:ph type="ctrTitle"/>
          </p:nvPr>
        </p:nvSpPr>
        <p:spPr>
          <a:xfrm>
            <a:off x="1228578" y="109063"/>
            <a:ext cx="9144000" cy="2387600"/>
          </a:xfrm>
        </p:spPr>
        <p:txBody>
          <a:bodyPr/>
          <a:lstStyle/>
          <a:p>
            <a:r>
              <a:rPr lang="en-GB" dirty="0"/>
              <a:t>Step counting in 3s</a:t>
            </a:r>
          </a:p>
        </p:txBody>
      </p:sp>
    </p:spTree>
    <p:extLst>
      <p:ext uri="{BB962C8B-B14F-4D97-AF65-F5344CB8AC3E}">
        <p14:creationId xmlns:p14="http://schemas.microsoft.com/office/powerpoint/2010/main" val="2155841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F75B-B049-46FF-A013-11EBBC7F27E9}"/>
              </a:ext>
            </a:extLst>
          </p:cNvPr>
          <p:cNvSpPr>
            <a:spLocks noGrp="1"/>
          </p:cNvSpPr>
          <p:nvPr>
            <p:ph type="title"/>
          </p:nvPr>
        </p:nvSpPr>
        <p:spPr>
          <a:xfrm>
            <a:off x="0" y="18255"/>
            <a:ext cx="2771480" cy="1325563"/>
          </a:xfrm>
        </p:spPr>
        <p:txBody>
          <a:bodyPr/>
          <a:lstStyle/>
          <a:p>
            <a:r>
              <a:rPr lang="en-GB" dirty="0"/>
              <a:t>Arithmetic </a:t>
            </a:r>
          </a:p>
        </p:txBody>
      </p:sp>
      <p:sp>
        <p:nvSpPr>
          <p:cNvPr id="3" name="Content Placeholder 2">
            <a:extLst>
              <a:ext uri="{FF2B5EF4-FFF2-40B4-BE49-F238E27FC236}">
                <a16:creationId xmlns:a16="http://schemas.microsoft.com/office/drawing/2014/main" id="{70FDC2BE-3254-4640-AFE0-7EE1890A184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048B4FF-A7DD-4C3B-AA6C-1F16111BF295}"/>
              </a:ext>
            </a:extLst>
          </p:cNvPr>
          <p:cNvPicPr>
            <a:picLocks noChangeAspect="1"/>
          </p:cNvPicPr>
          <p:nvPr/>
        </p:nvPicPr>
        <p:blipFill>
          <a:blip r:embed="rId2"/>
          <a:stretch>
            <a:fillRect/>
          </a:stretch>
        </p:blipFill>
        <p:spPr>
          <a:xfrm>
            <a:off x="7648476" y="3974919"/>
            <a:ext cx="4473119" cy="2732251"/>
          </a:xfrm>
          <a:prstGeom prst="rect">
            <a:avLst/>
          </a:prstGeom>
        </p:spPr>
      </p:pic>
      <p:pic>
        <p:nvPicPr>
          <p:cNvPr id="4" name="Picture 3">
            <a:extLst>
              <a:ext uri="{FF2B5EF4-FFF2-40B4-BE49-F238E27FC236}">
                <a16:creationId xmlns:a16="http://schemas.microsoft.com/office/drawing/2014/main" id="{0C25994F-430A-43DE-AB74-69C6AA33282C}"/>
              </a:ext>
            </a:extLst>
          </p:cNvPr>
          <p:cNvPicPr>
            <a:picLocks noChangeAspect="1"/>
          </p:cNvPicPr>
          <p:nvPr/>
        </p:nvPicPr>
        <p:blipFill>
          <a:blip r:embed="rId3"/>
          <a:stretch>
            <a:fillRect/>
          </a:stretch>
        </p:blipFill>
        <p:spPr>
          <a:xfrm>
            <a:off x="2873698" y="3760624"/>
            <a:ext cx="4520254" cy="2930067"/>
          </a:xfrm>
          <a:prstGeom prst="rect">
            <a:avLst/>
          </a:prstGeom>
        </p:spPr>
      </p:pic>
      <p:pic>
        <p:nvPicPr>
          <p:cNvPr id="6" name="Picture 5">
            <a:extLst>
              <a:ext uri="{FF2B5EF4-FFF2-40B4-BE49-F238E27FC236}">
                <a16:creationId xmlns:a16="http://schemas.microsoft.com/office/drawing/2014/main" id="{760F926F-EFFD-492B-A96B-CC6FB6C634B2}"/>
              </a:ext>
            </a:extLst>
          </p:cNvPr>
          <p:cNvPicPr>
            <a:picLocks noChangeAspect="1"/>
          </p:cNvPicPr>
          <p:nvPr/>
        </p:nvPicPr>
        <p:blipFill>
          <a:blip r:embed="rId4"/>
          <a:stretch>
            <a:fillRect/>
          </a:stretch>
        </p:blipFill>
        <p:spPr>
          <a:xfrm>
            <a:off x="7393952" y="150830"/>
            <a:ext cx="4524383" cy="2185938"/>
          </a:xfrm>
          <a:prstGeom prst="rect">
            <a:avLst/>
          </a:prstGeom>
        </p:spPr>
      </p:pic>
      <p:pic>
        <p:nvPicPr>
          <p:cNvPr id="7" name="Picture 6">
            <a:extLst>
              <a:ext uri="{FF2B5EF4-FFF2-40B4-BE49-F238E27FC236}">
                <a16:creationId xmlns:a16="http://schemas.microsoft.com/office/drawing/2014/main" id="{16DFD106-7DC3-4D5E-B1F6-3BA8ABCB9F32}"/>
              </a:ext>
            </a:extLst>
          </p:cNvPr>
          <p:cNvPicPr>
            <a:picLocks noChangeAspect="1"/>
          </p:cNvPicPr>
          <p:nvPr/>
        </p:nvPicPr>
        <p:blipFill>
          <a:blip r:embed="rId5"/>
          <a:stretch>
            <a:fillRect/>
          </a:stretch>
        </p:blipFill>
        <p:spPr>
          <a:xfrm>
            <a:off x="3006331" y="98393"/>
            <a:ext cx="3089669" cy="3330607"/>
          </a:xfrm>
          <a:prstGeom prst="rect">
            <a:avLst/>
          </a:prstGeom>
        </p:spPr>
      </p:pic>
      <p:pic>
        <p:nvPicPr>
          <p:cNvPr id="8" name="Picture 7">
            <a:extLst>
              <a:ext uri="{FF2B5EF4-FFF2-40B4-BE49-F238E27FC236}">
                <a16:creationId xmlns:a16="http://schemas.microsoft.com/office/drawing/2014/main" id="{43610361-63E6-4B98-906E-843CCA3D4224}"/>
              </a:ext>
            </a:extLst>
          </p:cNvPr>
          <p:cNvPicPr>
            <a:picLocks noChangeAspect="1"/>
          </p:cNvPicPr>
          <p:nvPr/>
        </p:nvPicPr>
        <p:blipFill>
          <a:blip r:embed="rId6"/>
          <a:stretch>
            <a:fillRect/>
          </a:stretch>
        </p:blipFill>
        <p:spPr>
          <a:xfrm>
            <a:off x="142960" y="1277660"/>
            <a:ext cx="2648744" cy="5447268"/>
          </a:xfrm>
          <a:prstGeom prst="rect">
            <a:avLst/>
          </a:prstGeom>
        </p:spPr>
      </p:pic>
    </p:spTree>
    <p:extLst>
      <p:ext uri="{BB962C8B-B14F-4D97-AF65-F5344CB8AC3E}">
        <p14:creationId xmlns:p14="http://schemas.microsoft.com/office/powerpoint/2010/main" val="90421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C093-B1D8-4EE7-BDB2-36FB22DC7B97}"/>
              </a:ext>
            </a:extLst>
          </p:cNvPr>
          <p:cNvSpPr>
            <a:spLocks noGrp="1"/>
          </p:cNvSpPr>
          <p:nvPr>
            <p:ph type="title"/>
          </p:nvPr>
        </p:nvSpPr>
        <p:spPr>
          <a:xfrm>
            <a:off x="838200" y="365126"/>
            <a:ext cx="10515600" cy="916920"/>
          </a:xfrm>
        </p:spPr>
        <p:txBody>
          <a:bodyPr/>
          <a:lstStyle/>
          <a:p>
            <a:r>
              <a:rPr lang="en-GB" dirty="0"/>
              <a:t>Rehearsal tests </a:t>
            </a:r>
          </a:p>
        </p:txBody>
      </p:sp>
      <p:sp>
        <p:nvSpPr>
          <p:cNvPr id="3" name="Content Placeholder 2">
            <a:extLst>
              <a:ext uri="{FF2B5EF4-FFF2-40B4-BE49-F238E27FC236}">
                <a16:creationId xmlns:a16="http://schemas.microsoft.com/office/drawing/2014/main" id="{406C9DBC-6EAE-465A-A43B-E59FB7FFE092}"/>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CE1E967B-F19D-465D-B4B2-B3E7D49B8E9C}"/>
              </a:ext>
            </a:extLst>
          </p:cNvPr>
          <p:cNvPicPr>
            <a:picLocks noChangeAspect="1"/>
          </p:cNvPicPr>
          <p:nvPr/>
        </p:nvPicPr>
        <p:blipFill>
          <a:blip r:embed="rId2"/>
          <a:stretch>
            <a:fillRect/>
          </a:stretch>
        </p:blipFill>
        <p:spPr>
          <a:xfrm>
            <a:off x="5461016" y="162477"/>
            <a:ext cx="2542341" cy="6533046"/>
          </a:xfrm>
          <a:prstGeom prst="rect">
            <a:avLst/>
          </a:prstGeom>
        </p:spPr>
      </p:pic>
    </p:spTree>
    <p:extLst>
      <p:ext uri="{BB962C8B-B14F-4D97-AF65-F5344CB8AC3E}">
        <p14:creationId xmlns:p14="http://schemas.microsoft.com/office/powerpoint/2010/main" val="4259849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250" t="3483" r="1583" b="2444"/>
          <a:stretch/>
        </p:blipFill>
        <p:spPr>
          <a:xfrm>
            <a:off x="350519" y="227965"/>
            <a:ext cx="11550383" cy="6355714"/>
          </a:xfrm>
          <a:prstGeom prst="rect">
            <a:avLst/>
          </a:prstGeom>
        </p:spPr>
      </p:pic>
    </p:spTree>
    <p:extLst>
      <p:ext uri="{BB962C8B-B14F-4D97-AF65-F5344CB8AC3E}">
        <p14:creationId xmlns:p14="http://schemas.microsoft.com/office/powerpoint/2010/main" val="2399223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2250" t="3483" r="10015" b="2444"/>
          <a:stretch/>
        </p:blipFill>
        <p:spPr>
          <a:xfrm>
            <a:off x="350520" y="227965"/>
            <a:ext cx="10537614" cy="6355714"/>
          </a:xfrm>
          <a:prstGeom prst="rect">
            <a:avLst/>
          </a:prstGeom>
        </p:spPr>
      </p:pic>
      <p:sp>
        <p:nvSpPr>
          <p:cNvPr id="5" name="Rectangle 4"/>
          <p:cNvSpPr/>
          <p:nvPr/>
        </p:nvSpPr>
        <p:spPr>
          <a:xfrm>
            <a:off x="321733" y="220133"/>
            <a:ext cx="872067" cy="6333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321733" y="609599"/>
            <a:ext cx="10566401" cy="50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8068733" y="227965"/>
            <a:ext cx="922867" cy="6355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2091267" y="1117600"/>
            <a:ext cx="77893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2968413" y="1135908"/>
            <a:ext cx="778933" cy="94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820160" y="1117600"/>
            <a:ext cx="778933" cy="1464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321733" y="5080001"/>
            <a:ext cx="10511367"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4663440" y="1117600"/>
            <a:ext cx="778933"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5506720" y="1117600"/>
            <a:ext cx="778933" cy="2497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6382173" y="1117599"/>
            <a:ext cx="778933" cy="293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7225453" y="1113366"/>
            <a:ext cx="778933" cy="3467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9020387" y="1113366"/>
            <a:ext cx="878840" cy="3966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9954260" y="1125432"/>
            <a:ext cx="878840" cy="494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11108267" y="220133"/>
            <a:ext cx="897466" cy="125306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Facts</a:t>
            </a:r>
          </a:p>
        </p:txBody>
      </p:sp>
    </p:spTree>
    <p:extLst>
      <p:ext uri="{BB962C8B-B14F-4D97-AF65-F5344CB8AC3E}">
        <p14:creationId xmlns:p14="http://schemas.microsoft.com/office/powerpoint/2010/main" val="20433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150"/>
          </a:xfrm>
        </p:spPr>
        <p:txBody>
          <a:bodyPr>
            <a:normAutofit fontScale="90000"/>
          </a:bodyPr>
          <a:lstStyle/>
          <a:p>
            <a:r>
              <a:rPr lang="en-GB" dirty="0"/>
              <a:t>Marking the test</a:t>
            </a:r>
          </a:p>
        </p:txBody>
      </p:sp>
      <p:sp>
        <p:nvSpPr>
          <p:cNvPr id="3" name="Content Placeholder 2"/>
          <p:cNvSpPr>
            <a:spLocks noGrp="1"/>
          </p:cNvSpPr>
          <p:nvPr>
            <p:ph idx="1"/>
          </p:nvPr>
        </p:nvSpPr>
        <p:spPr>
          <a:xfrm>
            <a:off x="838200" y="990600"/>
            <a:ext cx="10515600" cy="5186363"/>
          </a:xfrm>
        </p:spPr>
        <p:txBody>
          <a:bodyPr/>
          <a:lstStyle/>
          <a:p>
            <a:pPr marL="0" indent="0">
              <a:buNone/>
            </a:pPr>
            <a:r>
              <a:rPr lang="en-GB" dirty="0"/>
              <a:t>It is in marking the tests together that the children are ‘trained’ to automatically refer to the fact as one of the 36 essential facts and apply their knowledge of the commutative law to ‘flip’ the fact so that it becomes one of the 36 facts we learn. </a:t>
            </a:r>
          </a:p>
          <a:p>
            <a:pPr marL="0" indent="0">
              <a:buNone/>
            </a:pPr>
            <a:endParaRPr lang="en-GB" dirty="0"/>
          </a:p>
        </p:txBody>
      </p:sp>
      <p:pic>
        <p:nvPicPr>
          <p:cNvPr id="4" name="Picture 3"/>
          <p:cNvPicPr>
            <a:picLocks noChangeAspect="1"/>
          </p:cNvPicPr>
          <p:nvPr/>
        </p:nvPicPr>
        <p:blipFill rotWithShape="1">
          <a:blip r:embed="rId2"/>
          <a:srcRect l="53958" t="34210" r="7604" b="39259"/>
          <a:stretch/>
        </p:blipFill>
        <p:spPr>
          <a:xfrm>
            <a:off x="1123949" y="2819400"/>
            <a:ext cx="9567863" cy="3714750"/>
          </a:xfrm>
          <a:prstGeom prst="rect">
            <a:avLst/>
          </a:prstGeom>
        </p:spPr>
      </p:pic>
    </p:spTree>
    <p:extLst>
      <p:ext uri="{BB962C8B-B14F-4D97-AF65-F5344CB8AC3E}">
        <p14:creationId xmlns:p14="http://schemas.microsoft.com/office/powerpoint/2010/main" val="4281438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1225"/>
          </a:xfrm>
        </p:spPr>
        <p:txBody>
          <a:bodyPr/>
          <a:lstStyle/>
          <a:p>
            <a:r>
              <a:rPr lang="en-GB" dirty="0"/>
              <a:t>In this order…</a:t>
            </a:r>
          </a:p>
        </p:txBody>
      </p:sp>
      <p:sp>
        <p:nvSpPr>
          <p:cNvPr id="3" name="Content Placeholder 2"/>
          <p:cNvSpPr>
            <a:spLocks noGrp="1"/>
          </p:cNvSpPr>
          <p:nvPr>
            <p:ph idx="1"/>
          </p:nvPr>
        </p:nvSpPr>
        <p:spPr>
          <a:xfrm>
            <a:off x="838200" y="1447800"/>
            <a:ext cx="10515600" cy="5162550"/>
          </a:xfrm>
        </p:spPr>
        <p:txBody>
          <a:bodyPr>
            <a:normAutofit fontScale="92500" lnSpcReduction="20000"/>
          </a:bodyPr>
          <a:lstStyle/>
          <a:p>
            <a:r>
              <a:rPr lang="en-GB" dirty="0"/>
              <a:t>The order in which times tables should be introduced is:</a:t>
            </a:r>
          </a:p>
          <a:p>
            <a:r>
              <a:rPr lang="en-GB" dirty="0"/>
              <a:t>2 x table</a:t>
            </a:r>
          </a:p>
          <a:p>
            <a:r>
              <a:rPr lang="en-GB" dirty="0"/>
              <a:t>10 x table </a:t>
            </a:r>
          </a:p>
          <a:p>
            <a:r>
              <a:rPr lang="en-GB" dirty="0"/>
              <a:t>5 x table</a:t>
            </a:r>
          </a:p>
          <a:p>
            <a:r>
              <a:rPr lang="en-GB" dirty="0"/>
              <a:t>3 x table </a:t>
            </a:r>
          </a:p>
          <a:p>
            <a:r>
              <a:rPr lang="en-GB" dirty="0"/>
              <a:t>4 x table </a:t>
            </a:r>
          </a:p>
          <a:p>
            <a:r>
              <a:rPr lang="en-GB" dirty="0"/>
              <a:t>8 x table</a:t>
            </a:r>
          </a:p>
          <a:p>
            <a:r>
              <a:rPr lang="en-GB" dirty="0"/>
              <a:t>6 x table </a:t>
            </a:r>
          </a:p>
          <a:p>
            <a:r>
              <a:rPr lang="en-GB" dirty="0"/>
              <a:t>9 x table </a:t>
            </a:r>
          </a:p>
          <a:p>
            <a:r>
              <a:rPr lang="en-GB" dirty="0"/>
              <a:t>7 x table </a:t>
            </a:r>
          </a:p>
          <a:p>
            <a:r>
              <a:rPr lang="en-GB" dirty="0"/>
              <a:t>11 x table </a:t>
            </a:r>
          </a:p>
          <a:p>
            <a:r>
              <a:rPr lang="en-GB" dirty="0"/>
              <a:t>12 x table </a:t>
            </a:r>
          </a:p>
        </p:txBody>
      </p:sp>
    </p:spTree>
    <p:extLst>
      <p:ext uri="{BB962C8B-B14F-4D97-AF65-F5344CB8AC3E}">
        <p14:creationId xmlns:p14="http://schemas.microsoft.com/office/powerpoint/2010/main" val="422644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Times tables - </a:t>
            </a:r>
          </a:p>
        </p:txBody>
      </p:sp>
      <p:sp>
        <p:nvSpPr>
          <p:cNvPr id="3" name="Content Placeholder 2"/>
          <p:cNvSpPr>
            <a:spLocks noGrp="1"/>
          </p:cNvSpPr>
          <p:nvPr>
            <p:ph idx="1"/>
          </p:nvPr>
        </p:nvSpPr>
        <p:spPr/>
        <p:txBody>
          <a:bodyPr/>
          <a:lstStyle/>
          <a:p>
            <a:pPr marL="0" indent="0">
              <a:buNone/>
            </a:pPr>
            <a:r>
              <a:rPr lang="en-GB" dirty="0"/>
              <a:t>Times Tables are at the heart of mental arithmetic, which in itself helps form the basis of a child’s understanding and ability when working with number. Once the children have learnt the times tables and related divisions by heart, they free up their working memory allowing them to progress far more confidently – and efficiently – through a wide range of more advanced calculations. At Pucklechurch Primary, we believe that through a variety of interactive, visual, engaging and rote learning techniques, most children can achieve the full times tables knowledge required by the end of Year 4.</a:t>
            </a:r>
          </a:p>
          <a:p>
            <a:pPr marL="0" indent="0">
              <a:buNone/>
            </a:pPr>
            <a:endParaRPr lang="en-GB" dirty="0"/>
          </a:p>
        </p:txBody>
      </p:sp>
    </p:spTree>
    <p:extLst>
      <p:ext uri="{BB962C8B-B14F-4D97-AF65-F5344CB8AC3E}">
        <p14:creationId xmlns:p14="http://schemas.microsoft.com/office/powerpoint/2010/main" val="448711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0311-1E7A-4329-BD65-EBC03AE4D954}"/>
              </a:ext>
            </a:extLst>
          </p:cNvPr>
          <p:cNvSpPr>
            <a:spLocks noGrp="1"/>
          </p:cNvSpPr>
          <p:nvPr>
            <p:ph type="title"/>
          </p:nvPr>
        </p:nvSpPr>
        <p:spPr/>
        <p:txBody>
          <a:bodyPr/>
          <a:lstStyle/>
          <a:p>
            <a:r>
              <a:rPr lang="en-GB" dirty="0"/>
              <a:t>Helping at home </a:t>
            </a:r>
          </a:p>
        </p:txBody>
      </p:sp>
      <p:sp>
        <p:nvSpPr>
          <p:cNvPr id="3" name="Content Placeholder 2">
            <a:extLst>
              <a:ext uri="{FF2B5EF4-FFF2-40B4-BE49-F238E27FC236}">
                <a16:creationId xmlns:a16="http://schemas.microsoft.com/office/drawing/2014/main" id="{ED631D8C-9AB0-44F1-A9C0-B96097368E4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A2C221E-C48B-45C7-B9DE-415DFFB62C13}"/>
              </a:ext>
            </a:extLst>
          </p:cNvPr>
          <p:cNvPicPr>
            <a:picLocks noChangeAspect="1"/>
          </p:cNvPicPr>
          <p:nvPr/>
        </p:nvPicPr>
        <p:blipFill>
          <a:blip r:embed="rId2"/>
          <a:stretch>
            <a:fillRect/>
          </a:stretch>
        </p:blipFill>
        <p:spPr>
          <a:xfrm>
            <a:off x="245097" y="1432947"/>
            <a:ext cx="5529949" cy="2723881"/>
          </a:xfrm>
          <a:prstGeom prst="rect">
            <a:avLst/>
          </a:prstGeom>
        </p:spPr>
      </p:pic>
      <p:pic>
        <p:nvPicPr>
          <p:cNvPr id="5" name="Picture 4">
            <a:extLst>
              <a:ext uri="{FF2B5EF4-FFF2-40B4-BE49-F238E27FC236}">
                <a16:creationId xmlns:a16="http://schemas.microsoft.com/office/drawing/2014/main" id="{176019F9-0F98-4503-958E-0D75B5470E25}"/>
              </a:ext>
            </a:extLst>
          </p:cNvPr>
          <p:cNvPicPr>
            <a:picLocks noChangeAspect="1"/>
          </p:cNvPicPr>
          <p:nvPr/>
        </p:nvPicPr>
        <p:blipFill>
          <a:blip r:embed="rId3"/>
          <a:stretch>
            <a:fillRect/>
          </a:stretch>
        </p:blipFill>
        <p:spPr>
          <a:xfrm>
            <a:off x="6617617" y="3356382"/>
            <a:ext cx="4736184" cy="3264287"/>
          </a:xfrm>
          <a:prstGeom prst="rect">
            <a:avLst/>
          </a:prstGeom>
        </p:spPr>
      </p:pic>
    </p:spTree>
    <p:extLst>
      <p:ext uri="{BB962C8B-B14F-4D97-AF65-F5344CB8AC3E}">
        <p14:creationId xmlns:p14="http://schemas.microsoft.com/office/powerpoint/2010/main" val="2821116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136A-4D11-475A-8C86-069FA1AE20F4}"/>
              </a:ext>
            </a:extLst>
          </p:cNvPr>
          <p:cNvSpPr>
            <a:spLocks noGrp="1"/>
          </p:cNvSpPr>
          <p:nvPr>
            <p:ph type="ctrTitle"/>
          </p:nvPr>
        </p:nvSpPr>
        <p:spPr>
          <a:xfrm>
            <a:off x="1364201" y="793890"/>
            <a:ext cx="9144000" cy="1292363"/>
          </a:xfrm>
        </p:spPr>
        <p:txBody>
          <a:bodyPr/>
          <a:lstStyle/>
          <a:p>
            <a:r>
              <a:rPr lang="en-GB" u="sng" dirty="0">
                <a:latin typeface="Letter-join Plus 8" panose="02000505000000020003" pitchFamily="50" charset="0"/>
              </a:rPr>
              <a:t>Spellings</a:t>
            </a:r>
          </a:p>
        </p:txBody>
      </p:sp>
      <p:pic>
        <p:nvPicPr>
          <p:cNvPr id="3" name="Picture 2">
            <a:extLst>
              <a:ext uri="{FF2B5EF4-FFF2-40B4-BE49-F238E27FC236}">
                <a16:creationId xmlns:a16="http://schemas.microsoft.com/office/drawing/2014/main" id="{7C481955-625A-422C-8C2A-16F983E0F2FF}"/>
              </a:ext>
            </a:extLst>
          </p:cNvPr>
          <p:cNvPicPr>
            <a:picLocks noChangeAspect="1"/>
          </p:cNvPicPr>
          <p:nvPr/>
        </p:nvPicPr>
        <p:blipFill>
          <a:blip r:embed="rId2"/>
          <a:stretch>
            <a:fillRect/>
          </a:stretch>
        </p:blipFill>
        <p:spPr>
          <a:xfrm>
            <a:off x="2590800" y="2414726"/>
            <a:ext cx="7010400" cy="4238625"/>
          </a:xfrm>
          <a:prstGeom prst="rect">
            <a:avLst/>
          </a:prstGeom>
        </p:spPr>
      </p:pic>
    </p:spTree>
    <p:extLst>
      <p:ext uri="{BB962C8B-B14F-4D97-AF65-F5344CB8AC3E}">
        <p14:creationId xmlns:p14="http://schemas.microsoft.com/office/powerpoint/2010/main" val="2179954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52A0-5E4C-4790-A5C4-B5696984885D}"/>
              </a:ext>
            </a:extLst>
          </p:cNvPr>
          <p:cNvSpPr>
            <a:spLocks noGrp="1"/>
          </p:cNvSpPr>
          <p:nvPr>
            <p:ph type="title"/>
          </p:nvPr>
        </p:nvSpPr>
        <p:spPr/>
        <p:txBody>
          <a:bodyPr/>
          <a:lstStyle/>
          <a:p>
            <a:r>
              <a:rPr lang="en-GB" u="sng" dirty="0">
                <a:latin typeface="Letter-join Plus 8" panose="02000505000000020003" pitchFamily="50" charset="0"/>
              </a:rPr>
              <a:t>What do we use?</a:t>
            </a:r>
          </a:p>
        </p:txBody>
      </p:sp>
      <p:sp>
        <p:nvSpPr>
          <p:cNvPr id="3" name="Content Placeholder 2">
            <a:extLst>
              <a:ext uri="{FF2B5EF4-FFF2-40B4-BE49-F238E27FC236}">
                <a16:creationId xmlns:a16="http://schemas.microsoft.com/office/drawing/2014/main" id="{8809CC8A-BD89-4738-B17A-F7E2117F0767}"/>
              </a:ext>
            </a:extLst>
          </p:cNvPr>
          <p:cNvSpPr>
            <a:spLocks noGrp="1"/>
          </p:cNvSpPr>
          <p:nvPr>
            <p:ph idx="1"/>
          </p:nvPr>
        </p:nvSpPr>
        <p:spPr>
          <a:xfrm>
            <a:off x="838200" y="1518082"/>
            <a:ext cx="10515600" cy="5060271"/>
          </a:xfrm>
        </p:spPr>
        <p:txBody>
          <a:bodyPr>
            <a:normAutofit/>
          </a:bodyPr>
          <a:lstStyle/>
          <a:p>
            <a:r>
              <a:rPr lang="en-GB" sz="2400" dirty="0">
                <a:latin typeface="Letter-join Plus 8" panose="02000505000000020003" pitchFamily="50" charset="0"/>
              </a:rPr>
              <a:t>We use ESSENTIAL spellings </a:t>
            </a:r>
          </a:p>
          <a:p>
            <a:r>
              <a:rPr lang="en-GB" sz="2400" dirty="0">
                <a:latin typeface="Letter-join Plus 8" panose="02000505000000020003" pitchFamily="50" charset="0"/>
              </a:rPr>
              <a:t>This spelling resource is different to other spelling schemes. It focuses more on the teaching of spelling so that children understand how to apply patterns, strategies and knowledge to other words and not just a list of words given for that week. </a:t>
            </a:r>
          </a:p>
          <a:p>
            <a:r>
              <a:rPr lang="en-GB" sz="2400" dirty="0">
                <a:latin typeface="Letter-join Plus 8" panose="02000505000000020003" pitchFamily="50" charset="0"/>
              </a:rPr>
              <a:t>It also provides links to prior knowledge and tracks back to related objectives so that teachers can give targeted support to children who are not yet able to spell words from their year group programme of study. </a:t>
            </a:r>
          </a:p>
          <a:p>
            <a:r>
              <a:rPr lang="en-GB" sz="2400" b="1" dirty="0" err="1">
                <a:latin typeface="Letter-join Plus 8" panose="02000505000000020003" pitchFamily="50" charset="0"/>
              </a:rPr>
              <a:t>ESSENTIALspelling</a:t>
            </a:r>
            <a:r>
              <a:rPr lang="en-GB" sz="2400" dirty="0">
                <a:latin typeface="Letter-join Plus 8" panose="02000505000000020003" pitchFamily="50" charset="0"/>
              </a:rPr>
              <a:t> empowers children to build words- they are shown how to become spellers for life, rather than remember spellings for a week.</a:t>
            </a:r>
          </a:p>
        </p:txBody>
      </p:sp>
    </p:spTree>
    <p:extLst>
      <p:ext uri="{BB962C8B-B14F-4D97-AF65-F5344CB8AC3E}">
        <p14:creationId xmlns:p14="http://schemas.microsoft.com/office/powerpoint/2010/main" val="88484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52A0-5E4C-4790-A5C4-B5696984885D}"/>
              </a:ext>
            </a:extLst>
          </p:cNvPr>
          <p:cNvSpPr>
            <a:spLocks noGrp="1"/>
          </p:cNvSpPr>
          <p:nvPr>
            <p:ph type="title"/>
          </p:nvPr>
        </p:nvSpPr>
        <p:spPr/>
        <p:txBody>
          <a:bodyPr/>
          <a:lstStyle/>
          <a:p>
            <a:r>
              <a:rPr lang="en-GB" u="sng" dirty="0">
                <a:latin typeface="Letter-join Plus 8" panose="02000505000000020003" pitchFamily="50" charset="0"/>
              </a:rPr>
              <a:t>Why do we recap phonics and previous rules taught?</a:t>
            </a:r>
          </a:p>
        </p:txBody>
      </p:sp>
      <p:sp>
        <p:nvSpPr>
          <p:cNvPr id="3" name="Content Placeholder 2">
            <a:extLst>
              <a:ext uri="{FF2B5EF4-FFF2-40B4-BE49-F238E27FC236}">
                <a16:creationId xmlns:a16="http://schemas.microsoft.com/office/drawing/2014/main" id="{8809CC8A-BD89-4738-B17A-F7E2117F0767}"/>
              </a:ext>
            </a:extLst>
          </p:cNvPr>
          <p:cNvSpPr>
            <a:spLocks noGrp="1"/>
          </p:cNvSpPr>
          <p:nvPr>
            <p:ph idx="1"/>
          </p:nvPr>
        </p:nvSpPr>
        <p:spPr/>
        <p:txBody>
          <a:bodyPr/>
          <a:lstStyle/>
          <a:p>
            <a:r>
              <a:rPr lang="en-GB" b="1" dirty="0" err="1">
                <a:latin typeface="Letter-join Plus 8" panose="02000505000000020003" pitchFamily="50" charset="0"/>
              </a:rPr>
              <a:t>ESSENTIALspelling</a:t>
            </a:r>
            <a:r>
              <a:rPr lang="en-GB" dirty="0">
                <a:latin typeface="Letter-join Plus 8" panose="02000505000000020003" pitchFamily="50" charset="0"/>
              </a:rPr>
              <a:t> places an emphasis on the </a:t>
            </a:r>
            <a:r>
              <a:rPr lang="en-GB" b="1" i="1" dirty="0">
                <a:latin typeface="Letter-join Plus 8" panose="02000505000000020003" pitchFamily="50" charset="0"/>
              </a:rPr>
              <a:t>Review </a:t>
            </a:r>
            <a:r>
              <a:rPr lang="en-GB" dirty="0">
                <a:latin typeface="Letter-join Plus 8" panose="02000505000000020003" pitchFamily="50" charset="0"/>
              </a:rPr>
              <a:t>stage of the teaching sequence. This is not ‘what did we learn last week?’ but instead: “What do we already know that might help us to spell words in this sequence?”  which gives pupils the chance to build connections between existing knowledge and new knowledge</a:t>
            </a:r>
          </a:p>
          <a:p>
            <a:r>
              <a:rPr lang="en-GB" dirty="0">
                <a:latin typeface="Letter-join Plus 8" panose="02000505000000020003" pitchFamily="50" charset="0"/>
              </a:rPr>
              <a:t>Our Phonics Scheme of Little </a:t>
            </a:r>
            <a:r>
              <a:rPr lang="en-GB" dirty="0" err="1">
                <a:latin typeface="Letter-join Plus 8" panose="02000505000000020003" pitchFamily="50" charset="0"/>
              </a:rPr>
              <a:t>Wandle</a:t>
            </a:r>
            <a:r>
              <a:rPr lang="en-GB" dirty="0">
                <a:latin typeface="Letter-join Plus 8" panose="02000505000000020003" pitchFamily="50" charset="0"/>
              </a:rPr>
              <a:t> links with ESSENTIAL spelling to continue with phonics which helps spell 25% of their words. This provides consistency through their spelling journey.</a:t>
            </a:r>
          </a:p>
        </p:txBody>
      </p:sp>
    </p:spTree>
    <p:extLst>
      <p:ext uri="{BB962C8B-B14F-4D97-AF65-F5344CB8AC3E}">
        <p14:creationId xmlns:p14="http://schemas.microsoft.com/office/powerpoint/2010/main" val="2204307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52A0-5E4C-4790-A5C4-B5696984885D}"/>
              </a:ext>
            </a:extLst>
          </p:cNvPr>
          <p:cNvSpPr>
            <a:spLocks noGrp="1"/>
          </p:cNvSpPr>
          <p:nvPr>
            <p:ph type="title"/>
          </p:nvPr>
        </p:nvSpPr>
        <p:spPr/>
        <p:txBody>
          <a:bodyPr/>
          <a:lstStyle/>
          <a:p>
            <a:r>
              <a:rPr lang="en-GB" u="sng" dirty="0">
                <a:latin typeface="Letter-join Plus 8" panose="02000505000000020003" pitchFamily="50" charset="0"/>
              </a:rPr>
              <a:t>How do we learn the new rules?</a:t>
            </a:r>
          </a:p>
        </p:txBody>
      </p:sp>
      <p:sp>
        <p:nvSpPr>
          <p:cNvPr id="3" name="Content Placeholder 2">
            <a:extLst>
              <a:ext uri="{FF2B5EF4-FFF2-40B4-BE49-F238E27FC236}">
                <a16:creationId xmlns:a16="http://schemas.microsoft.com/office/drawing/2014/main" id="{8809CC8A-BD89-4738-B17A-F7E2117F0767}"/>
              </a:ext>
            </a:extLst>
          </p:cNvPr>
          <p:cNvSpPr>
            <a:spLocks noGrp="1"/>
          </p:cNvSpPr>
          <p:nvPr>
            <p:ph idx="1"/>
          </p:nvPr>
        </p:nvSpPr>
        <p:spPr>
          <a:xfrm>
            <a:off x="838200" y="1518082"/>
            <a:ext cx="10515600" cy="5069149"/>
          </a:xfrm>
        </p:spPr>
        <p:txBody>
          <a:bodyPr>
            <a:normAutofit fontScale="85000" lnSpcReduction="20000"/>
          </a:bodyPr>
          <a:lstStyle/>
          <a:p>
            <a:r>
              <a:rPr lang="en-GB" dirty="0">
                <a:latin typeface="Letter-join Plus 8" panose="02000505000000020003" pitchFamily="50" charset="0"/>
              </a:rPr>
              <a:t>The children follow the scheme in the order that the rules are presented – following on from the previous year and using guidance from the National Curriculum </a:t>
            </a:r>
          </a:p>
          <a:p>
            <a:r>
              <a:rPr lang="en-GB" dirty="0">
                <a:latin typeface="Letter-join Plus 8" panose="02000505000000020003" pitchFamily="50" charset="0"/>
              </a:rPr>
              <a:t>The </a:t>
            </a:r>
            <a:r>
              <a:rPr lang="en-GB" b="1" i="1" dirty="0">
                <a:latin typeface="Letter-join Plus 8" panose="02000505000000020003" pitchFamily="50" charset="0"/>
              </a:rPr>
              <a:t>Practise </a:t>
            </a:r>
            <a:r>
              <a:rPr lang="en-GB" dirty="0">
                <a:latin typeface="Letter-join Plus 8" panose="02000505000000020003" pitchFamily="50" charset="0"/>
              </a:rPr>
              <a:t>and </a:t>
            </a:r>
            <a:r>
              <a:rPr lang="en-GB" b="1" i="1" dirty="0">
                <a:latin typeface="Letter-join Plus 8" panose="02000505000000020003" pitchFamily="50" charset="0"/>
              </a:rPr>
              <a:t>Apply </a:t>
            </a:r>
            <a:r>
              <a:rPr lang="en-GB" dirty="0">
                <a:latin typeface="Letter-join Plus 8" panose="02000505000000020003" pitchFamily="50" charset="0"/>
              </a:rPr>
              <a:t>sections give children the opportunity to rehearse spelling patterns and use them in context. </a:t>
            </a:r>
          </a:p>
          <a:p>
            <a:r>
              <a:rPr lang="en-GB" dirty="0">
                <a:latin typeface="Letter-join Plus 8" panose="02000505000000020003" pitchFamily="50" charset="0"/>
              </a:rPr>
              <a:t>Then there are two further sections: </a:t>
            </a:r>
            <a:r>
              <a:rPr lang="en-GB" b="1" i="1" dirty="0">
                <a:latin typeface="Letter-join Plus 8" panose="02000505000000020003" pitchFamily="50" charset="0"/>
              </a:rPr>
              <a:t>Minor Gaps</a:t>
            </a:r>
            <a:r>
              <a:rPr lang="en-GB" dirty="0">
                <a:latin typeface="Letter-join Plus 8" panose="02000505000000020003" pitchFamily="50" charset="0"/>
              </a:rPr>
              <a:t> and </a:t>
            </a:r>
            <a:r>
              <a:rPr lang="en-GB" b="1" i="1" dirty="0">
                <a:latin typeface="Letter-join Plus 8" panose="02000505000000020003" pitchFamily="50" charset="0"/>
              </a:rPr>
              <a:t>Major Gaps</a:t>
            </a:r>
            <a:r>
              <a:rPr lang="en-GB" dirty="0">
                <a:latin typeface="Letter-join Plus 8" panose="02000505000000020003" pitchFamily="50" charset="0"/>
              </a:rPr>
              <a:t>. Every sequence shows teachers how to support the children who have small gaps in their previous learning -as well as those who have not secured the foundations needed for any given sequence</a:t>
            </a:r>
          </a:p>
          <a:p>
            <a:r>
              <a:rPr lang="en-GB" dirty="0">
                <a:latin typeface="Letter-join Plus 8" panose="02000505000000020003" pitchFamily="50" charset="0"/>
              </a:rPr>
              <a:t>The </a:t>
            </a:r>
            <a:r>
              <a:rPr lang="en-GB" b="1" i="1" dirty="0">
                <a:latin typeface="Letter-join Plus 8" panose="02000505000000020003" pitchFamily="50" charset="0"/>
              </a:rPr>
              <a:t>Practise </a:t>
            </a:r>
            <a:r>
              <a:rPr lang="en-GB" dirty="0">
                <a:latin typeface="Letter-join Plus 8" panose="02000505000000020003" pitchFamily="50" charset="0"/>
              </a:rPr>
              <a:t>sections suggest activities that can be undertaken independently by children during the lesson or even at home. The emphasis here is on exploration and word building, rather than practising a prescribed list of words. </a:t>
            </a:r>
          </a:p>
          <a:p>
            <a:r>
              <a:rPr lang="en-GB" dirty="0">
                <a:latin typeface="Letter-join Plus 8" panose="02000505000000020003" pitchFamily="50" charset="0"/>
              </a:rPr>
              <a:t>The </a:t>
            </a:r>
            <a:r>
              <a:rPr lang="en-GB" b="1" i="1" dirty="0">
                <a:latin typeface="Letter-join Plus 8" panose="02000505000000020003" pitchFamily="50" charset="0"/>
              </a:rPr>
              <a:t>Apply </a:t>
            </a:r>
            <a:r>
              <a:rPr lang="en-GB" dirty="0">
                <a:latin typeface="Letter-join Plus 8" panose="02000505000000020003" pitchFamily="50" charset="0"/>
              </a:rPr>
              <a:t>sections follow a regular pattern of children discussing their learning and spelling words in the context of short dictations. There might be a suggestion of an extended writing activity to challenge the children to choose and use words independently and in context.</a:t>
            </a:r>
          </a:p>
          <a:p>
            <a:endParaRPr lang="en-GB" dirty="0"/>
          </a:p>
        </p:txBody>
      </p:sp>
    </p:spTree>
    <p:extLst>
      <p:ext uri="{BB962C8B-B14F-4D97-AF65-F5344CB8AC3E}">
        <p14:creationId xmlns:p14="http://schemas.microsoft.com/office/powerpoint/2010/main" val="3153715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52A0-5E4C-4790-A5C4-B5696984885D}"/>
              </a:ext>
            </a:extLst>
          </p:cNvPr>
          <p:cNvSpPr>
            <a:spLocks noGrp="1"/>
          </p:cNvSpPr>
          <p:nvPr>
            <p:ph type="title"/>
          </p:nvPr>
        </p:nvSpPr>
        <p:spPr/>
        <p:txBody>
          <a:bodyPr/>
          <a:lstStyle/>
          <a:p>
            <a:r>
              <a:rPr lang="en-GB" u="sng" dirty="0">
                <a:latin typeface="Letter-join Plus 8" panose="02000505000000020003" pitchFamily="50" charset="0"/>
              </a:rPr>
              <a:t>How can children practise their spellings?</a:t>
            </a:r>
          </a:p>
        </p:txBody>
      </p:sp>
      <p:sp>
        <p:nvSpPr>
          <p:cNvPr id="3" name="Content Placeholder 2">
            <a:extLst>
              <a:ext uri="{FF2B5EF4-FFF2-40B4-BE49-F238E27FC236}">
                <a16:creationId xmlns:a16="http://schemas.microsoft.com/office/drawing/2014/main" id="{8809CC8A-BD89-4738-B17A-F7E2117F0767}"/>
              </a:ext>
            </a:extLst>
          </p:cNvPr>
          <p:cNvSpPr>
            <a:spLocks noGrp="1"/>
          </p:cNvSpPr>
          <p:nvPr>
            <p:ph idx="1"/>
          </p:nvPr>
        </p:nvSpPr>
        <p:spPr/>
        <p:txBody>
          <a:bodyPr/>
          <a:lstStyle/>
          <a:p>
            <a:r>
              <a:rPr lang="en-GB" dirty="0">
                <a:latin typeface="Letter-join Plus 8" panose="02000505000000020003" pitchFamily="50" charset="0"/>
              </a:rPr>
              <a:t>There are a range of activities children can use to practise spellings </a:t>
            </a:r>
          </a:p>
          <a:p>
            <a:pPr>
              <a:buFontTx/>
              <a:buChar char="-"/>
            </a:pPr>
            <a:r>
              <a:rPr lang="en-GB" dirty="0">
                <a:latin typeface="Letter-join Plus 8" panose="02000505000000020003" pitchFamily="50" charset="0"/>
              </a:rPr>
              <a:t>Pattern spotting </a:t>
            </a:r>
          </a:p>
          <a:p>
            <a:pPr>
              <a:buFontTx/>
              <a:buChar char="-"/>
            </a:pPr>
            <a:r>
              <a:rPr lang="en-GB" dirty="0">
                <a:latin typeface="Letter-join Plus 8" panose="02000505000000020003" pitchFamily="50" charset="0"/>
              </a:rPr>
              <a:t>Add the correct suffix or prefix </a:t>
            </a:r>
          </a:p>
          <a:p>
            <a:pPr>
              <a:buFontTx/>
              <a:buChar char="-"/>
            </a:pPr>
            <a:r>
              <a:rPr lang="en-GB" dirty="0">
                <a:latin typeface="Letter-join Plus 8" panose="02000505000000020003" pitchFamily="50" charset="0"/>
              </a:rPr>
              <a:t>Putting words into sentences</a:t>
            </a:r>
          </a:p>
          <a:p>
            <a:pPr>
              <a:buFontTx/>
              <a:buChar char="-"/>
            </a:pPr>
            <a:r>
              <a:rPr lang="en-GB" dirty="0">
                <a:latin typeface="Letter-join Plus 8" panose="02000505000000020003" pitchFamily="50" charset="0"/>
              </a:rPr>
              <a:t>Word families and classes </a:t>
            </a:r>
          </a:p>
          <a:p>
            <a:pPr>
              <a:buFontTx/>
              <a:buChar char="-"/>
            </a:pPr>
            <a:endParaRPr lang="en-GB" dirty="0">
              <a:latin typeface="Letter-join Plus 8" panose="02000505000000020003" pitchFamily="50" charset="0"/>
            </a:endParaRPr>
          </a:p>
        </p:txBody>
      </p:sp>
      <p:pic>
        <p:nvPicPr>
          <p:cNvPr id="4" name="Picture 3">
            <a:extLst>
              <a:ext uri="{FF2B5EF4-FFF2-40B4-BE49-F238E27FC236}">
                <a16:creationId xmlns:a16="http://schemas.microsoft.com/office/drawing/2014/main" id="{C5C837E0-B340-44A7-BEC4-29B49394BB19}"/>
              </a:ext>
            </a:extLst>
          </p:cNvPr>
          <p:cNvPicPr>
            <a:picLocks noChangeAspect="1"/>
          </p:cNvPicPr>
          <p:nvPr/>
        </p:nvPicPr>
        <p:blipFill>
          <a:blip r:embed="rId2"/>
          <a:stretch>
            <a:fillRect/>
          </a:stretch>
        </p:blipFill>
        <p:spPr>
          <a:xfrm>
            <a:off x="5978824" y="3899775"/>
            <a:ext cx="5964599" cy="2593100"/>
          </a:xfrm>
          <a:prstGeom prst="rect">
            <a:avLst/>
          </a:prstGeom>
        </p:spPr>
      </p:pic>
      <p:pic>
        <p:nvPicPr>
          <p:cNvPr id="5" name="Picture 4">
            <a:extLst>
              <a:ext uri="{FF2B5EF4-FFF2-40B4-BE49-F238E27FC236}">
                <a16:creationId xmlns:a16="http://schemas.microsoft.com/office/drawing/2014/main" id="{2ADFF26C-076E-44FE-88FA-A98EF48BD151}"/>
              </a:ext>
            </a:extLst>
          </p:cNvPr>
          <p:cNvPicPr>
            <a:picLocks noChangeAspect="1"/>
          </p:cNvPicPr>
          <p:nvPr/>
        </p:nvPicPr>
        <p:blipFill>
          <a:blip r:embed="rId3"/>
          <a:stretch>
            <a:fillRect/>
          </a:stretch>
        </p:blipFill>
        <p:spPr>
          <a:xfrm>
            <a:off x="6733769" y="2530553"/>
            <a:ext cx="4620031" cy="1234285"/>
          </a:xfrm>
          <a:prstGeom prst="rect">
            <a:avLst/>
          </a:prstGeom>
        </p:spPr>
      </p:pic>
    </p:spTree>
    <p:extLst>
      <p:ext uri="{BB962C8B-B14F-4D97-AF65-F5344CB8AC3E}">
        <p14:creationId xmlns:p14="http://schemas.microsoft.com/office/powerpoint/2010/main" val="1855456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136A-4D11-475A-8C86-069FA1AE20F4}"/>
              </a:ext>
            </a:extLst>
          </p:cNvPr>
          <p:cNvSpPr>
            <a:spLocks noGrp="1"/>
          </p:cNvSpPr>
          <p:nvPr>
            <p:ph type="ctrTitle"/>
          </p:nvPr>
        </p:nvSpPr>
        <p:spPr/>
        <p:txBody>
          <a:bodyPr/>
          <a:lstStyle/>
          <a:p>
            <a:r>
              <a:rPr lang="en-GB" dirty="0"/>
              <a:t>Phonics</a:t>
            </a:r>
          </a:p>
        </p:txBody>
      </p:sp>
    </p:spTree>
    <p:extLst>
      <p:ext uri="{BB962C8B-B14F-4D97-AF65-F5344CB8AC3E}">
        <p14:creationId xmlns:p14="http://schemas.microsoft.com/office/powerpoint/2010/main" val="245021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212A-9D29-4723-8623-2E15F42354EE}"/>
              </a:ext>
            </a:extLst>
          </p:cNvPr>
          <p:cNvSpPr>
            <a:spLocks noGrp="1"/>
          </p:cNvSpPr>
          <p:nvPr>
            <p:ph type="title"/>
          </p:nvPr>
        </p:nvSpPr>
        <p:spPr/>
        <p:txBody>
          <a:bodyPr/>
          <a:lstStyle/>
          <a:p>
            <a:r>
              <a:rPr lang="en-GB" dirty="0"/>
              <a:t>Phonics at Pucklechurch</a:t>
            </a:r>
          </a:p>
        </p:txBody>
      </p:sp>
      <p:pic>
        <p:nvPicPr>
          <p:cNvPr id="4" name="Picture 3">
            <a:extLst>
              <a:ext uri="{FF2B5EF4-FFF2-40B4-BE49-F238E27FC236}">
                <a16:creationId xmlns:a16="http://schemas.microsoft.com/office/drawing/2014/main" id="{7C43B105-4F0D-421B-B244-58A456942D59}"/>
              </a:ext>
            </a:extLst>
          </p:cNvPr>
          <p:cNvPicPr>
            <a:picLocks noChangeAspect="1"/>
          </p:cNvPicPr>
          <p:nvPr/>
        </p:nvPicPr>
        <p:blipFill>
          <a:blip r:embed="rId2"/>
          <a:stretch>
            <a:fillRect/>
          </a:stretch>
        </p:blipFill>
        <p:spPr>
          <a:xfrm>
            <a:off x="8637972" y="249915"/>
            <a:ext cx="3009808" cy="2696907"/>
          </a:xfrm>
          <a:prstGeom prst="rect">
            <a:avLst/>
          </a:prstGeom>
        </p:spPr>
      </p:pic>
      <p:sp>
        <p:nvSpPr>
          <p:cNvPr id="5" name="TextBox 4">
            <a:extLst>
              <a:ext uri="{FF2B5EF4-FFF2-40B4-BE49-F238E27FC236}">
                <a16:creationId xmlns:a16="http://schemas.microsoft.com/office/drawing/2014/main" id="{4DBEAD13-F3AA-4B57-87F2-5982AD40A173}"/>
              </a:ext>
            </a:extLst>
          </p:cNvPr>
          <p:cNvSpPr txBox="1"/>
          <p:nvPr/>
        </p:nvSpPr>
        <p:spPr>
          <a:xfrm>
            <a:off x="536359" y="2698812"/>
            <a:ext cx="8403454" cy="4247317"/>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Letter-join Plus 8" panose="02000505000000020003" pitchFamily="50" charset="0"/>
              </a:rPr>
              <a:t>We follow a phonics scheme called Little </a:t>
            </a:r>
            <a:r>
              <a:rPr lang="en-GB" sz="2800" dirty="0" err="1">
                <a:latin typeface="Letter-join Plus 8" panose="02000505000000020003" pitchFamily="50" charset="0"/>
              </a:rPr>
              <a:t>Wandle</a:t>
            </a:r>
            <a:r>
              <a:rPr lang="en-GB" sz="2800" dirty="0">
                <a:latin typeface="Letter-join Plus 8" panose="02000505000000020003" pitchFamily="50" charset="0"/>
              </a:rPr>
              <a:t> </a:t>
            </a:r>
          </a:p>
          <a:p>
            <a:pPr marL="285750" indent="-285750">
              <a:buFont typeface="Arial" panose="020B0604020202020204" pitchFamily="34" charset="0"/>
              <a:buChar char="•"/>
            </a:pPr>
            <a:r>
              <a:rPr lang="en-GB" sz="2800" dirty="0">
                <a:latin typeface="Letter-join Plus 8" panose="02000505000000020003" pitchFamily="50" charset="0"/>
              </a:rPr>
              <a:t>This follows a process similar to Essential Spellings Review, Teach, Practise, Apply </a:t>
            </a:r>
          </a:p>
          <a:p>
            <a:pPr marL="285750" indent="-285750">
              <a:buFont typeface="Arial" panose="020B0604020202020204" pitchFamily="34" charset="0"/>
              <a:buChar char="•"/>
            </a:pPr>
            <a:r>
              <a:rPr lang="en-GB" sz="2800" dirty="0">
                <a:latin typeface="Letter-join Plus 8" panose="02000505000000020003" pitchFamily="50" charset="0"/>
              </a:rPr>
              <a:t>Children practise applying their phonics sounds to their reading and writing</a:t>
            </a:r>
          </a:p>
          <a:p>
            <a:pPr marL="285750" indent="-285750">
              <a:buFont typeface="Arial" panose="020B0604020202020204" pitchFamily="34" charset="0"/>
              <a:buChar char="•"/>
            </a:pPr>
            <a:r>
              <a:rPr lang="en-GB" sz="2800" dirty="0">
                <a:latin typeface="Letter-join Plus 8" panose="02000505000000020003" pitchFamily="50" charset="0"/>
              </a:rPr>
              <a:t>Phonics sounds are broken up into 6 phases which are taught at different parts throughout the year</a:t>
            </a:r>
          </a:p>
          <a:p>
            <a:pPr marL="285750" indent="-285750">
              <a:buFont typeface="Arial" panose="020B0604020202020204" pitchFamily="34" charset="0"/>
              <a:buChar char="•"/>
            </a:pPr>
            <a:r>
              <a:rPr lang="en-GB" sz="2800" dirty="0">
                <a:latin typeface="Letter-join Plus 8" panose="02000505000000020003" pitchFamily="50" charset="0"/>
              </a:rPr>
              <a:t>We use ‘grow the code’ to help children choose the correct phoneme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89247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2</a:t>
            </a:r>
          </a:p>
        </p:txBody>
      </p:sp>
      <p:sp>
        <p:nvSpPr>
          <p:cNvPr id="5" name="Content Placeholder 2"/>
          <p:cNvSpPr txBox="1">
            <a:spLocks/>
          </p:cNvSpPr>
          <p:nvPr/>
        </p:nvSpPr>
        <p:spPr>
          <a:xfrm>
            <a:off x="953912" y="3359834"/>
            <a:ext cx="10178322" cy="465570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GB" sz="2800" dirty="0"/>
          </a:p>
        </p:txBody>
      </p:sp>
      <p:pic>
        <p:nvPicPr>
          <p:cNvPr id="10" name="Picture 9"/>
          <p:cNvPicPr>
            <a:picLocks noChangeAspect="1"/>
          </p:cNvPicPr>
          <p:nvPr/>
        </p:nvPicPr>
        <p:blipFill>
          <a:blip r:embed="rId2"/>
          <a:stretch>
            <a:fillRect/>
          </a:stretch>
        </p:blipFill>
        <p:spPr>
          <a:xfrm>
            <a:off x="2773606" y="1404425"/>
            <a:ext cx="7629525" cy="4724400"/>
          </a:xfrm>
          <a:prstGeom prst="rect">
            <a:avLst/>
          </a:prstGeom>
        </p:spPr>
      </p:pic>
    </p:spTree>
    <p:extLst>
      <p:ext uri="{BB962C8B-B14F-4D97-AF65-F5344CB8AC3E}">
        <p14:creationId xmlns:p14="http://schemas.microsoft.com/office/powerpoint/2010/main" val="1456844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0108" y="495446"/>
            <a:ext cx="7714224" cy="5803580"/>
          </a:xfrm>
          <a:prstGeom prst="rect">
            <a:avLst/>
          </a:prstGeom>
        </p:spPr>
      </p:pic>
    </p:spTree>
    <p:extLst>
      <p:ext uri="{BB962C8B-B14F-4D97-AF65-F5344CB8AC3E}">
        <p14:creationId xmlns:p14="http://schemas.microsoft.com/office/powerpoint/2010/main" val="73789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443"/>
            <a:ext cx="10515600" cy="775518"/>
          </a:xfrm>
        </p:spPr>
        <p:txBody>
          <a:bodyPr/>
          <a:lstStyle/>
          <a:p>
            <a:r>
              <a:rPr lang="en-GB" dirty="0"/>
              <a:t>Times Table progression</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7917" t="52775" r="57395" b="19815"/>
          <a:stretch/>
        </p:blipFill>
        <p:spPr>
          <a:xfrm>
            <a:off x="838200" y="1905000"/>
            <a:ext cx="10212029" cy="4539035"/>
          </a:xfrm>
          <a:prstGeom prst="rect">
            <a:avLst/>
          </a:prstGeom>
        </p:spPr>
      </p:pic>
    </p:spTree>
    <p:extLst>
      <p:ext uri="{BB962C8B-B14F-4D97-AF65-F5344CB8AC3E}">
        <p14:creationId xmlns:p14="http://schemas.microsoft.com/office/powerpoint/2010/main" val="2116723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3</a:t>
            </a:r>
          </a:p>
        </p:txBody>
      </p:sp>
      <p:sp>
        <p:nvSpPr>
          <p:cNvPr id="5" name="Content Placeholder 2"/>
          <p:cNvSpPr txBox="1">
            <a:spLocks/>
          </p:cNvSpPr>
          <p:nvPr/>
        </p:nvSpPr>
        <p:spPr>
          <a:xfrm>
            <a:off x="953912" y="3359834"/>
            <a:ext cx="10178322" cy="465570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stretch>
            <a:fillRect/>
          </a:stretch>
        </p:blipFill>
        <p:spPr>
          <a:xfrm>
            <a:off x="3163472" y="1609578"/>
            <a:ext cx="6934200" cy="4876800"/>
          </a:xfrm>
          <a:prstGeom prst="rect">
            <a:avLst/>
          </a:prstGeom>
        </p:spPr>
      </p:pic>
    </p:spTree>
    <p:extLst>
      <p:ext uri="{BB962C8B-B14F-4D97-AF65-F5344CB8AC3E}">
        <p14:creationId xmlns:p14="http://schemas.microsoft.com/office/powerpoint/2010/main" val="413253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4</a:t>
            </a:r>
          </a:p>
        </p:txBody>
      </p:sp>
      <p:sp>
        <p:nvSpPr>
          <p:cNvPr id="5" name="Content Placeholder 2"/>
          <p:cNvSpPr txBox="1">
            <a:spLocks/>
          </p:cNvSpPr>
          <p:nvPr/>
        </p:nvSpPr>
        <p:spPr>
          <a:xfrm>
            <a:off x="953912" y="3359834"/>
            <a:ext cx="10178322" cy="465570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stretch>
            <a:fillRect/>
          </a:stretch>
        </p:blipFill>
        <p:spPr>
          <a:xfrm>
            <a:off x="2210752" y="1234586"/>
            <a:ext cx="8373684" cy="5053671"/>
          </a:xfrm>
          <a:prstGeom prst="rect">
            <a:avLst/>
          </a:prstGeom>
        </p:spPr>
      </p:pic>
    </p:spTree>
    <p:extLst>
      <p:ext uri="{BB962C8B-B14F-4D97-AF65-F5344CB8AC3E}">
        <p14:creationId xmlns:p14="http://schemas.microsoft.com/office/powerpoint/2010/main" val="619904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5</a:t>
            </a:r>
          </a:p>
        </p:txBody>
      </p:sp>
      <p:sp>
        <p:nvSpPr>
          <p:cNvPr id="5" name="Content Placeholder 2"/>
          <p:cNvSpPr txBox="1">
            <a:spLocks/>
          </p:cNvSpPr>
          <p:nvPr/>
        </p:nvSpPr>
        <p:spPr>
          <a:xfrm>
            <a:off x="953912" y="3359834"/>
            <a:ext cx="10178322" cy="465570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stretch>
            <a:fillRect/>
          </a:stretch>
        </p:blipFill>
        <p:spPr>
          <a:xfrm>
            <a:off x="1419737" y="1514548"/>
            <a:ext cx="9044333" cy="4239138"/>
          </a:xfrm>
          <a:prstGeom prst="rect">
            <a:avLst/>
          </a:prstGeom>
        </p:spPr>
      </p:pic>
    </p:spTree>
    <p:extLst>
      <p:ext uri="{BB962C8B-B14F-4D97-AF65-F5344CB8AC3E}">
        <p14:creationId xmlns:p14="http://schemas.microsoft.com/office/powerpoint/2010/main" val="1297394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6546" y="277691"/>
            <a:ext cx="4750295" cy="3773805"/>
          </a:xfrm>
          <a:prstGeom prst="rect">
            <a:avLst/>
          </a:prstGeom>
        </p:spPr>
      </p:pic>
      <p:pic>
        <p:nvPicPr>
          <p:cNvPr id="5" name="Picture 4"/>
          <p:cNvPicPr>
            <a:picLocks noChangeAspect="1"/>
          </p:cNvPicPr>
          <p:nvPr/>
        </p:nvPicPr>
        <p:blipFill>
          <a:blip r:embed="rId3"/>
          <a:stretch>
            <a:fillRect/>
          </a:stretch>
        </p:blipFill>
        <p:spPr>
          <a:xfrm>
            <a:off x="6777979" y="111003"/>
            <a:ext cx="5252316" cy="3898289"/>
          </a:xfrm>
          <a:prstGeom prst="rect">
            <a:avLst/>
          </a:prstGeom>
        </p:spPr>
      </p:pic>
      <p:pic>
        <p:nvPicPr>
          <p:cNvPr id="6" name="Picture 5"/>
          <p:cNvPicPr>
            <a:picLocks noChangeAspect="1"/>
          </p:cNvPicPr>
          <p:nvPr/>
        </p:nvPicPr>
        <p:blipFill>
          <a:blip r:embed="rId4"/>
          <a:stretch>
            <a:fillRect/>
          </a:stretch>
        </p:blipFill>
        <p:spPr>
          <a:xfrm>
            <a:off x="3320341" y="1951746"/>
            <a:ext cx="5134342" cy="4621807"/>
          </a:xfrm>
          <a:prstGeom prst="rect">
            <a:avLst/>
          </a:prstGeom>
        </p:spPr>
      </p:pic>
    </p:spTree>
    <p:extLst>
      <p:ext uri="{BB962C8B-B14F-4D97-AF65-F5344CB8AC3E}">
        <p14:creationId xmlns:p14="http://schemas.microsoft.com/office/powerpoint/2010/main" val="3765228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6</a:t>
            </a:r>
          </a:p>
        </p:txBody>
      </p:sp>
      <p:sp>
        <p:nvSpPr>
          <p:cNvPr id="5" name="Content Placeholder 2"/>
          <p:cNvSpPr txBox="1">
            <a:spLocks/>
          </p:cNvSpPr>
          <p:nvPr/>
        </p:nvSpPr>
        <p:spPr>
          <a:xfrm>
            <a:off x="953912" y="3359834"/>
            <a:ext cx="10178322" cy="465570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stretch>
            <a:fillRect/>
          </a:stretch>
        </p:blipFill>
        <p:spPr>
          <a:xfrm>
            <a:off x="1645479" y="1317088"/>
            <a:ext cx="8806815" cy="5060818"/>
          </a:xfrm>
          <a:prstGeom prst="rect">
            <a:avLst/>
          </a:prstGeom>
        </p:spPr>
      </p:pic>
    </p:spTree>
    <p:extLst>
      <p:ext uri="{BB962C8B-B14F-4D97-AF65-F5344CB8AC3E}">
        <p14:creationId xmlns:p14="http://schemas.microsoft.com/office/powerpoint/2010/main" val="40027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0C84-675F-4797-8AA9-65B92253BE3F}"/>
              </a:ext>
            </a:extLst>
          </p:cNvPr>
          <p:cNvSpPr>
            <a:spLocks noGrp="1"/>
          </p:cNvSpPr>
          <p:nvPr>
            <p:ph type="title"/>
          </p:nvPr>
        </p:nvSpPr>
        <p:spPr>
          <a:xfrm>
            <a:off x="649664" y="31669"/>
            <a:ext cx="10515600" cy="839494"/>
          </a:xfrm>
        </p:spPr>
        <p:txBody>
          <a:bodyPr/>
          <a:lstStyle/>
          <a:p>
            <a:r>
              <a:rPr lang="en-GB" dirty="0"/>
              <a:t>Pre- </a:t>
            </a:r>
            <a:r>
              <a:rPr lang="en-GB" dirty="0" err="1"/>
              <a:t>timestables</a:t>
            </a:r>
            <a:r>
              <a:rPr lang="en-GB" dirty="0"/>
              <a:t> </a:t>
            </a:r>
          </a:p>
        </p:txBody>
      </p:sp>
      <p:sp>
        <p:nvSpPr>
          <p:cNvPr id="3" name="Content Placeholder 2">
            <a:extLst>
              <a:ext uri="{FF2B5EF4-FFF2-40B4-BE49-F238E27FC236}">
                <a16:creationId xmlns:a16="http://schemas.microsoft.com/office/drawing/2014/main" id="{4F2DD3A9-123E-42C1-8DB5-92746006F054}"/>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3EE1E687-352F-432C-81B0-B5098151AF55}"/>
              </a:ext>
            </a:extLst>
          </p:cNvPr>
          <p:cNvPicPr>
            <a:picLocks noChangeAspect="1"/>
          </p:cNvPicPr>
          <p:nvPr/>
        </p:nvPicPr>
        <p:blipFill>
          <a:blip r:embed="rId2"/>
          <a:stretch>
            <a:fillRect/>
          </a:stretch>
        </p:blipFill>
        <p:spPr>
          <a:xfrm>
            <a:off x="139535" y="806393"/>
            <a:ext cx="5222434" cy="3194901"/>
          </a:xfrm>
          <a:prstGeom prst="rect">
            <a:avLst/>
          </a:prstGeom>
        </p:spPr>
      </p:pic>
      <p:pic>
        <p:nvPicPr>
          <p:cNvPr id="5" name="Picture 4">
            <a:extLst>
              <a:ext uri="{FF2B5EF4-FFF2-40B4-BE49-F238E27FC236}">
                <a16:creationId xmlns:a16="http://schemas.microsoft.com/office/drawing/2014/main" id="{F099FF4E-2A7B-4D2E-977B-F2E5D71B031C}"/>
              </a:ext>
            </a:extLst>
          </p:cNvPr>
          <p:cNvPicPr>
            <a:picLocks noChangeAspect="1"/>
          </p:cNvPicPr>
          <p:nvPr/>
        </p:nvPicPr>
        <p:blipFill>
          <a:blip r:embed="rId3"/>
          <a:stretch>
            <a:fillRect/>
          </a:stretch>
        </p:blipFill>
        <p:spPr>
          <a:xfrm>
            <a:off x="0" y="3959306"/>
            <a:ext cx="6419850" cy="2867025"/>
          </a:xfrm>
          <a:prstGeom prst="rect">
            <a:avLst/>
          </a:prstGeom>
        </p:spPr>
      </p:pic>
      <p:pic>
        <p:nvPicPr>
          <p:cNvPr id="6" name="Picture 5">
            <a:extLst>
              <a:ext uri="{FF2B5EF4-FFF2-40B4-BE49-F238E27FC236}">
                <a16:creationId xmlns:a16="http://schemas.microsoft.com/office/drawing/2014/main" id="{55F9339B-E810-47F4-B088-32155EEAE77B}"/>
              </a:ext>
            </a:extLst>
          </p:cNvPr>
          <p:cNvPicPr/>
          <p:nvPr/>
        </p:nvPicPr>
        <p:blipFill>
          <a:blip r:embed="rId4"/>
          <a:stretch>
            <a:fillRect/>
          </a:stretch>
        </p:blipFill>
        <p:spPr>
          <a:xfrm>
            <a:off x="7871381" y="215264"/>
            <a:ext cx="4132083" cy="2358253"/>
          </a:xfrm>
          <a:prstGeom prst="rect">
            <a:avLst/>
          </a:prstGeom>
        </p:spPr>
      </p:pic>
      <p:pic>
        <p:nvPicPr>
          <p:cNvPr id="7" name="Picture 6">
            <a:extLst>
              <a:ext uri="{FF2B5EF4-FFF2-40B4-BE49-F238E27FC236}">
                <a16:creationId xmlns:a16="http://schemas.microsoft.com/office/drawing/2014/main" id="{1891529A-E87A-4B1F-AB21-86B9219908A0}"/>
              </a:ext>
            </a:extLst>
          </p:cNvPr>
          <p:cNvPicPr>
            <a:picLocks noChangeAspect="1"/>
          </p:cNvPicPr>
          <p:nvPr/>
        </p:nvPicPr>
        <p:blipFill rotWithShape="1">
          <a:blip r:embed="rId5"/>
          <a:srcRect t="8084" b="4814"/>
          <a:stretch/>
        </p:blipFill>
        <p:spPr>
          <a:xfrm>
            <a:off x="7081283" y="3429000"/>
            <a:ext cx="4971182" cy="2257110"/>
          </a:xfrm>
          <a:prstGeom prst="rect">
            <a:avLst/>
          </a:prstGeom>
        </p:spPr>
      </p:pic>
    </p:spTree>
    <p:extLst>
      <p:ext uri="{BB962C8B-B14F-4D97-AF65-F5344CB8AC3E}">
        <p14:creationId xmlns:p14="http://schemas.microsoft.com/office/powerpoint/2010/main" val="228246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2619-66AB-4CF9-B953-4B058DAA19D6}"/>
              </a:ext>
            </a:extLst>
          </p:cNvPr>
          <p:cNvSpPr>
            <a:spLocks noGrp="1"/>
          </p:cNvSpPr>
          <p:nvPr>
            <p:ph type="ctrTitle"/>
          </p:nvPr>
        </p:nvSpPr>
        <p:spPr>
          <a:xfrm>
            <a:off x="122547" y="2281287"/>
            <a:ext cx="11915481" cy="1228676"/>
          </a:xfrm>
        </p:spPr>
        <p:txBody>
          <a:bodyPr>
            <a:normAutofit/>
          </a:bodyPr>
          <a:lstStyle/>
          <a:p>
            <a:r>
              <a:rPr lang="en-GB" dirty="0"/>
              <a:t>How do children learn times tables? </a:t>
            </a:r>
          </a:p>
        </p:txBody>
      </p:sp>
      <p:sp>
        <p:nvSpPr>
          <p:cNvPr id="3" name="Subtitle 2">
            <a:extLst>
              <a:ext uri="{FF2B5EF4-FFF2-40B4-BE49-F238E27FC236}">
                <a16:creationId xmlns:a16="http://schemas.microsoft.com/office/drawing/2014/main" id="{43C90ABB-A504-4F47-8048-C52EAB1AB3B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4583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87C7-181C-4267-8751-6905519E611A}"/>
              </a:ext>
            </a:extLst>
          </p:cNvPr>
          <p:cNvSpPr>
            <a:spLocks noGrp="1"/>
          </p:cNvSpPr>
          <p:nvPr>
            <p:ph type="title"/>
          </p:nvPr>
        </p:nvSpPr>
        <p:spPr>
          <a:xfrm>
            <a:off x="838200" y="365125"/>
            <a:ext cx="10515600" cy="832079"/>
          </a:xfrm>
        </p:spPr>
        <p:txBody>
          <a:bodyPr/>
          <a:lstStyle/>
          <a:p>
            <a:r>
              <a:rPr lang="en-GB" dirty="0"/>
              <a:t>Groups</a:t>
            </a:r>
          </a:p>
        </p:txBody>
      </p:sp>
      <p:sp>
        <p:nvSpPr>
          <p:cNvPr id="3" name="Content Placeholder 2">
            <a:extLst>
              <a:ext uri="{FF2B5EF4-FFF2-40B4-BE49-F238E27FC236}">
                <a16:creationId xmlns:a16="http://schemas.microsoft.com/office/drawing/2014/main" id="{C02CB641-7C88-482F-AB76-FC4786965077}"/>
              </a:ext>
            </a:extLst>
          </p:cNvPr>
          <p:cNvSpPr>
            <a:spLocks noGrp="1"/>
          </p:cNvSpPr>
          <p:nvPr>
            <p:ph idx="1"/>
          </p:nvPr>
        </p:nvSpPr>
        <p:spPr>
          <a:xfrm>
            <a:off x="838200" y="1282045"/>
            <a:ext cx="10515600" cy="4894918"/>
          </a:xfrm>
        </p:spPr>
        <p:txBody>
          <a:bodyPr/>
          <a:lstStyle/>
          <a:p>
            <a:endParaRPr lang="en-GB" dirty="0"/>
          </a:p>
        </p:txBody>
      </p:sp>
      <p:pic>
        <p:nvPicPr>
          <p:cNvPr id="4" name="Picture 3">
            <a:extLst>
              <a:ext uri="{FF2B5EF4-FFF2-40B4-BE49-F238E27FC236}">
                <a16:creationId xmlns:a16="http://schemas.microsoft.com/office/drawing/2014/main" id="{76BB3720-8D66-421E-A184-909F0657046C}"/>
              </a:ext>
            </a:extLst>
          </p:cNvPr>
          <p:cNvPicPr>
            <a:picLocks noChangeAspect="1"/>
          </p:cNvPicPr>
          <p:nvPr/>
        </p:nvPicPr>
        <p:blipFill>
          <a:blip r:embed="rId2"/>
          <a:stretch>
            <a:fillRect/>
          </a:stretch>
        </p:blipFill>
        <p:spPr>
          <a:xfrm>
            <a:off x="440703" y="1197204"/>
            <a:ext cx="3505200" cy="2524125"/>
          </a:xfrm>
          <a:prstGeom prst="rect">
            <a:avLst/>
          </a:prstGeom>
        </p:spPr>
      </p:pic>
      <p:pic>
        <p:nvPicPr>
          <p:cNvPr id="5" name="Picture 4">
            <a:extLst>
              <a:ext uri="{FF2B5EF4-FFF2-40B4-BE49-F238E27FC236}">
                <a16:creationId xmlns:a16="http://schemas.microsoft.com/office/drawing/2014/main" id="{80C8B1C1-D955-471C-B234-52569DB5ADE2}"/>
              </a:ext>
            </a:extLst>
          </p:cNvPr>
          <p:cNvPicPr>
            <a:picLocks noChangeAspect="1"/>
          </p:cNvPicPr>
          <p:nvPr/>
        </p:nvPicPr>
        <p:blipFill>
          <a:blip r:embed="rId3"/>
          <a:stretch>
            <a:fillRect/>
          </a:stretch>
        </p:blipFill>
        <p:spPr>
          <a:xfrm>
            <a:off x="4566805" y="1197204"/>
            <a:ext cx="3350189" cy="2450969"/>
          </a:xfrm>
          <a:prstGeom prst="rect">
            <a:avLst/>
          </a:prstGeom>
        </p:spPr>
      </p:pic>
      <p:pic>
        <p:nvPicPr>
          <p:cNvPr id="6" name="Picture 5">
            <a:extLst>
              <a:ext uri="{FF2B5EF4-FFF2-40B4-BE49-F238E27FC236}">
                <a16:creationId xmlns:a16="http://schemas.microsoft.com/office/drawing/2014/main" id="{98803559-6619-492A-B471-EC62945CFE04}"/>
              </a:ext>
            </a:extLst>
          </p:cNvPr>
          <p:cNvPicPr>
            <a:picLocks noChangeAspect="1"/>
          </p:cNvPicPr>
          <p:nvPr/>
        </p:nvPicPr>
        <p:blipFill>
          <a:blip r:embed="rId4"/>
          <a:stretch>
            <a:fillRect/>
          </a:stretch>
        </p:blipFill>
        <p:spPr>
          <a:xfrm>
            <a:off x="6851421" y="3806333"/>
            <a:ext cx="5111194" cy="2962013"/>
          </a:xfrm>
          <a:prstGeom prst="rect">
            <a:avLst/>
          </a:prstGeom>
        </p:spPr>
      </p:pic>
    </p:spTree>
    <p:extLst>
      <p:ext uri="{BB962C8B-B14F-4D97-AF65-F5344CB8AC3E}">
        <p14:creationId xmlns:p14="http://schemas.microsoft.com/office/powerpoint/2010/main" val="111841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87C7-181C-4267-8751-6905519E611A}"/>
              </a:ext>
            </a:extLst>
          </p:cNvPr>
          <p:cNvSpPr>
            <a:spLocks noGrp="1"/>
          </p:cNvSpPr>
          <p:nvPr>
            <p:ph type="title"/>
          </p:nvPr>
        </p:nvSpPr>
        <p:spPr>
          <a:xfrm>
            <a:off x="838200" y="365125"/>
            <a:ext cx="10515600" cy="832079"/>
          </a:xfrm>
        </p:spPr>
        <p:txBody>
          <a:bodyPr/>
          <a:lstStyle/>
          <a:p>
            <a:r>
              <a:rPr lang="en-GB" dirty="0"/>
              <a:t>Arrays</a:t>
            </a:r>
          </a:p>
        </p:txBody>
      </p:sp>
      <p:sp>
        <p:nvSpPr>
          <p:cNvPr id="3" name="Content Placeholder 2">
            <a:extLst>
              <a:ext uri="{FF2B5EF4-FFF2-40B4-BE49-F238E27FC236}">
                <a16:creationId xmlns:a16="http://schemas.microsoft.com/office/drawing/2014/main" id="{C02CB641-7C88-482F-AB76-FC4786965077}"/>
              </a:ext>
            </a:extLst>
          </p:cNvPr>
          <p:cNvSpPr>
            <a:spLocks noGrp="1"/>
          </p:cNvSpPr>
          <p:nvPr>
            <p:ph idx="1"/>
          </p:nvPr>
        </p:nvSpPr>
        <p:spPr>
          <a:xfrm>
            <a:off x="838200" y="1282045"/>
            <a:ext cx="10515600" cy="4894918"/>
          </a:xfrm>
        </p:spPr>
        <p:txBody>
          <a:bodyPr/>
          <a:lstStyle/>
          <a:p>
            <a:endParaRPr lang="en-GB" dirty="0"/>
          </a:p>
        </p:txBody>
      </p:sp>
      <p:pic>
        <p:nvPicPr>
          <p:cNvPr id="7" name="Picture 6">
            <a:extLst>
              <a:ext uri="{FF2B5EF4-FFF2-40B4-BE49-F238E27FC236}">
                <a16:creationId xmlns:a16="http://schemas.microsoft.com/office/drawing/2014/main" id="{18E90965-2ED5-4AE2-B807-3287419F9DFA}"/>
              </a:ext>
            </a:extLst>
          </p:cNvPr>
          <p:cNvPicPr>
            <a:picLocks noChangeAspect="1"/>
          </p:cNvPicPr>
          <p:nvPr/>
        </p:nvPicPr>
        <p:blipFill>
          <a:blip r:embed="rId2"/>
          <a:stretch>
            <a:fillRect/>
          </a:stretch>
        </p:blipFill>
        <p:spPr>
          <a:xfrm>
            <a:off x="6437771" y="2726442"/>
            <a:ext cx="5391712" cy="3962743"/>
          </a:xfrm>
          <a:prstGeom prst="rect">
            <a:avLst/>
          </a:prstGeom>
        </p:spPr>
      </p:pic>
      <p:pic>
        <p:nvPicPr>
          <p:cNvPr id="8" name="Picture 7">
            <a:extLst>
              <a:ext uri="{FF2B5EF4-FFF2-40B4-BE49-F238E27FC236}">
                <a16:creationId xmlns:a16="http://schemas.microsoft.com/office/drawing/2014/main" id="{623DE97C-C1B2-49AF-946B-9FAF8309D4E3}"/>
              </a:ext>
            </a:extLst>
          </p:cNvPr>
          <p:cNvPicPr>
            <a:picLocks noChangeAspect="1"/>
          </p:cNvPicPr>
          <p:nvPr/>
        </p:nvPicPr>
        <p:blipFill>
          <a:blip r:embed="rId3"/>
          <a:stretch>
            <a:fillRect/>
          </a:stretch>
        </p:blipFill>
        <p:spPr>
          <a:xfrm>
            <a:off x="214285" y="3204673"/>
            <a:ext cx="5347302" cy="3484512"/>
          </a:xfrm>
          <a:prstGeom prst="rect">
            <a:avLst/>
          </a:prstGeom>
        </p:spPr>
      </p:pic>
    </p:spTree>
    <p:extLst>
      <p:ext uri="{BB962C8B-B14F-4D97-AF65-F5344CB8AC3E}">
        <p14:creationId xmlns:p14="http://schemas.microsoft.com/office/powerpoint/2010/main" val="350061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D1307-1489-499D-82B3-294043C895CC}"/>
              </a:ext>
            </a:extLst>
          </p:cNvPr>
          <p:cNvSpPr>
            <a:spLocks noGrp="1"/>
          </p:cNvSpPr>
          <p:nvPr>
            <p:ph type="title"/>
          </p:nvPr>
        </p:nvSpPr>
        <p:spPr/>
        <p:txBody>
          <a:bodyPr/>
          <a:lstStyle/>
          <a:p>
            <a:r>
              <a:rPr lang="en-GB" dirty="0"/>
              <a:t>Reasoning</a:t>
            </a:r>
          </a:p>
        </p:txBody>
      </p:sp>
      <p:sp>
        <p:nvSpPr>
          <p:cNvPr id="3" name="Content Placeholder 2">
            <a:extLst>
              <a:ext uri="{FF2B5EF4-FFF2-40B4-BE49-F238E27FC236}">
                <a16:creationId xmlns:a16="http://schemas.microsoft.com/office/drawing/2014/main" id="{FE8B6321-8EA0-4053-9785-2A2C29F312A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449D7A0-1BA2-4B6D-B99B-7D87E77814ED}"/>
              </a:ext>
            </a:extLst>
          </p:cNvPr>
          <p:cNvPicPr>
            <a:picLocks noChangeAspect="1"/>
          </p:cNvPicPr>
          <p:nvPr/>
        </p:nvPicPr>
        <p:blipFill>
          <a:blip r:embed="rId2"/>
          <a:stretch>
            <a:fillRect/>
          </a:stretch>
        </p:blipFill>
        <p:spPr>
          <a:xfrm>
            <a:off x="317744" y="1690688"/>
            <a:ext cx="5272351" cy="2197872"/>
          </a:xfrm>
          <a:prstGeom prst="rect">
            <a:avLst/>
          </a:prstGeom>
        </p:spPr>
      </p:pic>
      <p:pic>
        <p:nvPicPr>
          <p:cNvPr id="5" name="Picture 4">
            <a:extLst>
              <a:ext uri="{FF2B5EF4-FFF2-40B4-BE49-F238E27FC236}">
                <a16:creationId xmlns:a16="http://schemas.microsoft.com/office/drawing/2014/main" id="{2B393F2D-74AC-4EEC-ACF1-C16B359D01A1}"/>
              </a:ext>
            </a:extLst>
          </p:cNvPr>
          <p:cNvPicPr>
            <a:picLocks noChangeAspect="1"/>
          </p:cNvPicPr>
          <p:nvPr/>
        </p:nvPicPr>
        <p:blipFill>
          <a:blip r:embed="rId3"/>
          <a:stretch>
            <a:fillRect/>
          </a:stretch>
        </p:blipFill>
        <p:spPr>
          <a:xfrm>
            <a:off x="7993930" y="381125"/>
            <a:ext cx="3804912" cy="2888999"/>
          </a:xfrm>
          <a:prstGeom prst="rect">
            <a:avLst/>
          </a:prstGeom>
        </p:spPr>
      </p:pic>
      <p:pic>
        <p:nvPicPr>
          <p:cNvPr id="6" name="Picture 5">
            <a:extLst>
              <a:ext uri="{FF2B5EF4-FFF2-40B4-BE49-F238E27FC236}">
                <a16:creationId xmlns:a16="http://schemas.microsoft.com/office/drawing/2014/main" id="{ABE58B13-6F5C-41E6-94F7-9F4FA6CA09B7}"/>
              </a:ext>
            </a:extLst>
          </p:cNvPr>
          <p:cNvPicPr>
            <a:picLocks noChangeAspect="1"/>
          </p:cNvPicPr>
          <p:nvPr/>
        </p:nvPicPr>
        <p:blipFill>
          <a:blip r:embed="rId4"/>
          <a:stretch>
            <a:fillRect/>
          </a:stretch>
        </p:blipFill>
        <p:spPr>
          <a:xfrm>
            <a:off x="5653437" y="4279770"/>
            <a:ext cx="6145405" cy="2213106"/>
          </a:xfrm>
          <a:prstGeom prst="rect">
            <a:avLst/>
          </a:prstGeom>
        </p:spPr>
      </p:pic>
      <p:pic>
        <p:nvPicPr>
          <p:cNvPr id="7" name="Picture 6">
            <a:extLst>
              <a:ext uri="{FF2B5EF4-FFF2-40B4-BE49-F238E27FC236}">
                <a16:creationId xmlns:a16="http://schemas.microsoft.com/office/drawing/2014/main" id="{0AFF5AA6-DCB8-4410-9618-A470E3A8182A}"/>
              </a:ext>
            </a:extLst>
          </p:cNvPr>
          <p:cNvPicPr>
            <a:picLocks noChangeAspect="1"/>
          </p:cNvPicPr>
          <p:nvPr/>
        </p:nvPicPr>
        <p:blipFill>
          <a:blip r:embed="rId5"/>
          <a:stretch>
            <a:fillRect/>
          </a:stretch>
        </p:blipFill>
        <p:spPr>
          <a:xfrm>
            <a:off x="539552" y="4005064"/>
            <a:ext cx="4005325" cy="2400498"/>
          </a:xfrm>
          <a:prstGeom prst="rect">
            <a:avLst/>
          </a:prstGeom>
        </p:spPr>
      </p:pic>
    </p:spTree>
    <p:extLst>
      <p:ext uri="{BB962C8B-B14F-4D97-AF65-F5344CB8AC3E}">
        <p14:creationId xmlns:p14="http://schemas.microsoft.com/office/powerpoint/2010/main" val="338629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832</Words>
  <Application>Microsoft Office PowerPoint</Application>
  <PresentationFormat>Widescreen</PresentationFormat>
  <Paragraphs>77</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Gill Sans MT</vt:lpstr>
      <vt:lpstr>Letter-join Plus 8</vt:lpstr>
      <vt:lpstr>Office Theme</vt:lpstr>
      <vt:lpstr>Timestables and Spellings parent workshop</vt:lpstr>
      <vt:lpstr>Timestables</vt:lpstr>
      <vt:lpstr>Times tables - </vt:lpstr>
      <vt:lpstr>Times Table progression</vt:lpstr>
      <vt:lpstr>Pre- timestables </vt:lpstr>
      <vt:lpstr>How do children learn times tables? </vt:lpstr>
      <vt:lpstr>Groups</vt:lpstr>
      <vt:lpstr>Arrays</vt:lpstr>
      <vt:lpstr>Reasoning</vt:lpstr>
      <vt:lpstr>Commutative Law</vt:lpstr>
      <vt:lpstr>How do we teach children to remember times tables? </vt:lpstr>
      <vt:lpstr>Step counting in 3s</vt:lpstr>
      <vt:lpstr>Step counting in 3s</vt:lpstr>
      <vt:lpstr>Step counting in 3s</vt:lpstr>
      <vt:lpstr>Step counting in 3s</vt:lpstr>
      <vt:lpstr>Step counting in 3s</vt:lpstr>
      <vt:lpstr>Step counting in 3s</vt:lpstr>
      <vt:lpstr>Step counting in 3s</vt:lpstr>
      <vt:lpstr>Step counting in 3s</vt:lpstr>
      <vt:lpstr>Step counting in 3s</vt:lpstr>
      <vt:lpstr>Step counting in 3s</vt:lpstr>
      <vt:lpstr>Step counting in 3s</vt:lpstr>
      <vt:lpstr>Step counting in 3s</vt:lpstr>
      <vt:lpstr>Arithmetic </vt:lpstr>
      <vt:lpstr>Rehearsal tests </vt:lpstr>
      <vt:lpstr>PowerPoint Presentation</vt:lpstr>
      <vt:lpstr>PowerPoint Presentation</vt:lpstr>
      <vt:lpstr>Marking the test</vt:lpstr>
      <vt:lpstr>In this order…</vt:lpstr>
      <vt:lpstr>Helping at home </vt:lpstr>
      <vt:lpstr>Spellings</vt:lpstr>
      <vt:lpstr>What do we use?</vt:lpstr>
      <vt:lpstr>Why do we recap phonics and previous rules taught?</vt:lpstr>
      <vt:lpstr>How do we learn the new rules?</vt:lpstr>
      <vt:lpstr>How can children practise their spellings?</vt:lpstr>
      <vt:lpstr>Phonics</vt:lpstr>
      <vt:lpstr>Phonics at Pucklechurch</vt:lpstr>
      <vt:lpstr>Phase 2</vt:lpstr>
      <vt:lpstr>PowerPoint Presentation</vt:lpstr>
      <vt:lpstr>Phase 3</vt:lpstr>
      <vt:lpstr>Phase 4</vt:lpstr>
      <vt:lpstr>Phase 5</vt:lpstr>
      <vt:lpstr>PowerPoint Presentation</vt:lpstr>
      <vt:lpstr>Phase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Timestables and Spellings parent workshop</dc:title>
  <dc:creator>Sophia Davis</dc:creator>
  <cp:lastModifiedBy>Gemma Jones</cp:lastModifiedBy>
  <cp:revision>7</cp:revision>
  <dcterms:created xsi:type="dcterms:W3CDTF">2023-01-15T15:52:21Z</dcterms:created>
  <dcterms:modified xsi:type="dcterms:W3CDTF">2023-01-17T08:24:08Z</dcterms:modified>
</cp:coreProperties>
</file>